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0.26840000000000003</c:v>
                </c:pt>
                <c:pt idx="1">
                  <c:v>0.38419999999999999</c:v>
                </c:pt>
                <c:pt idx="2">
                  <c:v>0.1789</c:v>
                </c:pt>
                <c:pt idx="3">
                  <c:v>0.15390000000000001</c:v>
                </c:pt>
                <c:pt idx="4">
                  <c:v>0.2238</c:v>
                </c:pt>
                <c:pt idx="5">
                  <c:v>0.10979999999999999</c:v>
                </c:pt>
                <c:pt idx="6">
                  <c:v>0.18129999999999999</c:v>
                </c:pt>
                <c:pt idx="7">
                  <c:v>0.2475</c:v>
                </c:pt>
                <c:pt idx="8">
                  <c:v>0.17469999999999999</c:v>
                </c:pt>
                <c:pt idx="9">
                  <c:v>0.14910000000000001</c:v>
                </c:pt>
                <c:pt idx="10">
                  <c:v>0.17829999999999999</c:v>
                </c:pt>
                <c:pt idx="11">
                  <c:v>0.19969999999999999</c:v>
                </c:pt>
                <c:pt idx="12">
                  <c:v>0.1925</c:v>
                </c:pt>
                <c:pt idx="13">
                  <c:v>0.1497</c:v>
                </c:pt>
                <c:pt idx="14">
                  <c:v>0.14349999999999999</c:v>
                </c:pt>
                <c:pt idx="15">
                  <c:v>0.25069999999999998</c:v>
                </c:pt>
                <c:pt idx="16">
                  <c:v>0.17349999999999999</c:v>
                </c:pt>
                <c:pt idx="17">
                  <c:v>0.16819999999999999</c:v>
                </c:pt>
                <c:pt idx="18">
                  <c:v>0.1802</c:v>
                </c:pt>
                <c:pt idx="19">
                  <c:v>0.47710000000000002</c:v>
                </c:pt>
                <c:pt idx="20">
                  <c:v>0.36780000000000002</c:v>
                </c:pt>
                <c:pt idx="21">
                  <c:v>0.27660000000000001</c:v>
                </c:pt>
                <c:pt idx="22">
                  <c:v>0</c:v>
                </c:pt>
                <c:pt idx="23">
                  <c:v>0.20580000000000001</c:v>
                </c:pt>
                <c:pt idx="24">
                  <c:v>0.2913</c:v>
                </c:pt>
                <c:pt idx="25">
                  <c:v>0.21809999999999999</c:v>
                </c:pt>
                <c:pt idx="26">
                  <c:v>0.4128</c:v>
                </c:pt>
                <c:pt idx="27">
                  <c:v>0.3715</c:v>
                </c:pt>
                <c:pt idx="28">
                  <c:v>0.29909999999999998</c:v>
                </c:pt>
                <c:pt idx="29">
                  <c:v>0.1628</c:v>
                </c:pt>
                <c:pt idx="30">
                  <c:v>0.1951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D9-4577-BED5-EB9A4771BD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(سن توب  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0.87609999999999999</c:v>
                </c:pt>
                <c:pt idx="3">
                  <c:v>3.7959999999999998</c:v>
                </c:pt>
                <c:pt idx="4">
                  <c:v>0.6341</c:v>
                </c:pt>
                <c:pt idx="5">
                  <c:v>0.47099999999999997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0.80959999999999999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0.57940000000000003</c:v>
                </c:pt>
                <c:pt idx="19">
                  <c:v>5.7647000000000004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0.66169999999999995</c:v>
                </c:pt>
                <c:pt idx="24">
                  <c:v>0</c:v>
                </c:pt>
                <c:pt idx="25">
                  <c:v>1.4654</c:v>
                </c:pt>
                <c:pt idx="26">
                  <c:v>0</c:v>
                </c:pt>
                <c:pt idx="27">
                  <c:v>16.097799999999999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D9-4577-BED5-EB9A4771BD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0.76090000000000002</c:v>
                </c:pt>
                <c:pt idx="1">
                  <c:v>0.16320000000000001</c:v>
                </c:pt>
                <c:pt idx="2">
                  <c:v>0.63539999999999996</c:v>
                </c:pt>
                <c:pt idx="3">
                  <c:v>0.18459999999999999</c:v>
                </c:pt>
                <c:pt idx="4">
                  <c:v>0.46239999999999998</c:v>
                </c:pt>
                <c:pt idx="5">
                  <c:v>19.401399999999999</c:v>
                </c:pt>
                <c:pt idx="6">
                  <c:v>0.64390000000000003</c:v>
                </c:pt>
                <c:pt idx="7">
                  <c:v>0</c:v>
                </c:pt>
                <c:pt idx="8">
                  <c:v>0.28010000000000002</c:v>
                </c:pt>
                <c:pt idx="9">
                  <c:v>0.24010000000000001</c:v>
                </c:pt>
                <c:pt idx="10">
                  <c:v>11.8787</c:v>
                </c:pt>
                <c:pt idx="11">
                  <c:v>21.2806</c:v>
                </c:pt>
                <c:pt idx="12">
                  <c:v>1.7113</c:v>
                </c:pt>
                <c:pt idx="13">
                  <c:v>0.67400000000000004</c:v>
                </c:pt>
                <c:pt idx="14">
                  <c:v>0.42730000000000001</c:v>
                </c:pt>
                <c:pt idx="15">
                  <c:v>1.0818000000000001</c:v>
                </c:pt>
                <c:pt idx="16">
                  <c:v>0.14580000000000001</c:v>
                </c:pt>
                <c:pt idx="17">
                  <c:v>0</c:v>
                </c:pt>
                <c:pt idx="18">
                  <c:v>0.75860000000000005</c:v>
                </c:pt>
                <c:pt idx="19">
                  <c:v>2.9257</c:v>
                </c:pt>
                <c:pt idx="20">
                  <c:v>0</c:v>
                </c:pt>
                <c:pt idx="21">
                  <c:v>0.1391</c:v>
                </c:pt>
                <c:pt idx="22">
                  <c:v>1.3099000000000001</c:v>
                </c:pt>
                <c:pt idx="23">
                  <c:v>3.4636999999999998</c:v>
                </c:pt>
                <c:pt idx="24">
                  <c:v>0.17810000000000001</c:v>
                </c:pt>
                <c:pt idx="25">
                  <c:v>0.56320000000000003</c:v>
                </c:pt>
                <c:pt idx="26">
                  <c:v>0.1908</c:v>
                </c:pt>
                <c:pt idx="27">
                  <c:v>0.28149999999999997</c:v>
                </c:pt>
                <c:pt idx="28">
                  <c:v>0</c:v>
                </c:pt>
                <c:pt idx="29">
                  <c:v>0.36080000000000001</c:v>
                </c:pt>
                <c:pt idx="30">
                  <c:v>0.19650000000000001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6D9-4577-BED5-EB9A4771BD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0.57620000000000005</c:v>
                </c:pt>
                <c:pt idx="1">
                  <c:v>0.51139999999999997</c:v>
                </c:pt>
                <c:pt idx="2">
                  <c:v>0.33550000000000002</c:v>
                </c:pt>
                <c:pt idx="3">
                  <c:v>0.2112</c:v>
                </c:pt>
                <c:pt idx="4">
                  <c:v>0.3669</c:v>
                </c:pt>
                <c:pt idx="5">
                  <c:v>0.28489999999999999</c:v>
                </c:pt>
                <c:pt idx="6">
                  <c:v>0.23530000000000001</c:v>
                </c:pt>
                <c:pt idx="7">
                  <c:v>0.3805</c:v>
                </c:pt>
                <c:pt idx="8">
                  <c:v>0.34129999999999999</c:v>
                </c:pt>
                <c:pt idx="9">
                  <c:v>0.33900000000000002</c:v>
                </c:pt>
                <c:pt idx="10">
                  <c:v>0.48880000000000001</c:v>
                </c:pt>
                <c:pt idx="11">
                  <c:v>0.45860000000000001</c:v>
                </c:pt>
                <c:pt idx="12">
                  <c:v>0.27529999999999999</c:v>
                </c:pt>
                <c:pt idx="13">
                  <c:v>0</c:v>
                </c:pt>
                <c:pt idx="14">
                  <c:v>0.44209999999999999</c:v>
                </c:pt>
                <c:pt idx="15">
                  <c:v>0</c:v>
                </c:pt>
                <c:pt idx="16">
                  <c:v>0.27389999999999998</c:v>
                </c:pt>
                <c:pt idx="17">
                  <c:v>0.1265</c:v>
                </c:pt>
                <c:pt idx="18">
                  <c:v>0.37019999999999997</c:v>
                </c:pt>
                <c:pt idx="19">
                  <c:v>0.13100000000000001</c:v>
                </c:pt>
                <c:pt idx="20">
                  <c:v>0.48220000000000002</c:v>
                </c:pt>
                <c:pt idx="21">
                  <c:v>0.38769999999999999</c:v>
                </c:pt>
                <c:pt idx="22">
                  <c:v>0</c:v>
                </c:pt>
                <c:pt idx="23">
                  <c:v>0.41270000000000001</c:v>
                </c:pt>
                <c:pt idx="24">
                  <c:v>0.13739999999999999</c:v>
                </c:pt>
                <c:pt idx="25">
                  <c:v>0.29530000000000001</c:v>
                </c:pt>
                <c:pt idx="26">
                  <c:v>0.22989999999999999</c:v>
                </c:pt>
                <c:pt idx="27">
                  <c:v>0</c:v>
                </c:pt>
                <c:pt idx="28">
                  <c:v>0</c:v>
                </c:pt>
                <c:pt idx="29">
                  <c:v>0.29449999999999998</c:v>
                </c:pt>
                <c:pt idx="30">
                  <c:v>0.32469999999999999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6D9-4577-BED5-EB9A4771BD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0.64839999999999998</c:v>
                </c:pt>
                <c:pt idx="1">
                  <c:v>0.52459999999999996</c:v>
                </c:pt>
                <c:pt idx="2">
                  <c:v>0.71250000000000002</c:v>
                </c:pt>
                <c:pt idx="3">
                  <c:v>0.59360000000000002</c:v>
                </c:pt>
                <c:pt idx="4">
                  <c:v>0.56389999999999996</c:v>
                </c:pt>
                <c:pt idx="5">
                  <c:v>0.55389999999999995</c:v>
                </c:pt>
                <c:pt idx="6">
                  <c:v>0.60829999999999995</c:v>
                </c:pt>
                <c:pt idx="7">
                  <c:v>0.67259999999999998</c:v>
                </c:pt>
                <c:pt idx="8">
                  <c:v>0</c:v>
                </c:pt>
                <c:pt idx="9">
                  <c:v>0.4052</c:v>
                </c:pt>
                <c:pt idx="10">
                  <c:v>0.47399999999999998</c:v>
                </c:pt>
                <c:pt idx="11">
                  <c:v>0.6018</c:v>
                </c:pt>
                <c:pt idx="12">
                  <c:v>0.4138</c:v>
                </c:pt>
                <c:pt idx="13">
                  <c:v>0.40360000000000001</c:v>
                </c:pt>
                <c:pt idx="14">
                  <c:v>0.60060000000000002</c:v>
                </c:pt>
                <c:pt idx="15">
                  <c:v>0</c:v>
                </c:pt>
                <c:pt idx="16">
                  <c:v>0.41849999999999998</c:v>
                </c:pt>
                <c:pt idx="17">
                  <c:v>0.35449999999999998</c:v>
                </c:pt>
                <c:pt idx="18">
                  <c:v>0.41349999999999998</c:v>
                </c:pt>
                <c:pt idx="19">
                  <c:v>0.42009999999999997</c:v>
                </c:pt>
                <c:pt idx="20">
                  <c:v>1.1812</c:v>
                </c:pt>
                <c:pt idx="21">
                  <c:v>0.5413</c:v>
                </c:pt>
                <c:pt idx="22">
                  <c:v>0</c:v>
                </c:pt>
                <c:pt idx="23">
                  <c:v>0.56110000000000004</c:v>
                </c:pt>
                <c:pt idx="24">
                  <c:v>0.60060000000000002</c:v>
                </c:pt>
                <c:pt idx="25">
                  <c:v>0.58089999999999997</c:v>
                </c:pt>
                <c:pt idx="26">
                  <c:v>0.44319999999999998</c:v>
                </c:pt>
                <c:pt idx="27">
                  <c:v>0.50719999999999998</c:v>
                </c:pt>
                <c:pt idx="28">
                  <c:v>0.52190000000000003</c:v>
                </c:pt>
                <c:pt idx="29">
                  <c:v>0.56140000000000001</c:v>
                </c:pt>
                <c:pt idx="30">
                  <c:v>0.52200000000000002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6D9-4577-BED5-EB9A4771B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850960"/>
        <c:axId val="290851944"/>
      </c:lineChart>
      <c:dateAx>
        <c:axId val="29085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51944"/>
        <c:crosses val="autoZero"/>
        <c:auto val="1"/>
        <c:lblOffset val="100"/>
        <c:baseTimeUnit val="days"/>
      </c:dateAx>
      <c:valAx>
        <c:axId val="29085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5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31877-97FA-4C72-B361-8D7DFBF5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7E29F8-60A8-448F-8432-EEC8CE5232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58132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652D0-B424-4175-AC6E-BF8380625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3A38A-B1C3-4401-AB7C-F2D424B7A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510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20180108_202941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2018-01-08T20:29:42Z</dcterms:created>
  <dcterms:modified xsi:type="dcterms:W3CDTF">2018-01-08T20:29:44Z</dcterms:modified>
</cp:coreProperties>
</file>