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E2BEBE-1D02-46AA-B914-29D98E4D5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21045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33880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351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432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756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24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659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331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736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308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27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4301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177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495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013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0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8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2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7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97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622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ECE823D-0533-40AC-9955-91461146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875FD-D90C-4637-AF16-154AF5047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41289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20180108_202837</Template>
  <TotalTime>0</TotalTime>
  <Words>123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2018-01-08T20:28:57Z</dcterms:created>
  <dcterms:modified xsi:type="dcterms:W3CDTF">2018-01-08T20:29:17Z</dcterms:modified>
</cp:coreProperties>
</file>