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almarai (Almarai)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5.4306741856161002E-2</c:v>
                </c:pt>
                <c:pt idx="1">
                  <c:v>4.5158685013829997E-2</c:v>
                </c:pt>
                <c:pt idx="2">
                  <c:v>5.4252765806001003E-2</c:v>
                </c:pt>
                <c:pt idx="3">
                  <c:v>8.1985702387562004E-2</c:v>
                </c:pt>
                <c:pt idx="4">
                  <c:v>7.0215892196933999E-2</c:v>
                </c:pt>
                <c:pt idx="5">
                  <c:v>5.5873422875185999E-2</c:v>
                </c:pt>
                <c:pt idx="6">
                  <c:v>3.6795262501731998E-2</c:v>
                </c:pt>
                <c:pt idx="7">
                  <c:v>4.6301705374027002E-2</c:v>
                </c:pt>
                <c:pt idx="8">
                  <c:v>5.3633217993079997E-2</c:v>
                </c:pt>
                <c:pt idx="9">
                  <c:v>4.4093998028739E-2</c:v>
                </c:pt>
                <c:pt idx="10">
                  <c:v>5.4012945822854999E-2</c:v>
                </c:pt>
                <c:pt idx="11">
                  <c:v>5.6575009393178999E-2</c:v>
                </c:pt>
                <c:pt idx="12">
                  <c:v>5.3953263525004E-2</c:v>
                </c:pt>
                <c:pt idx="13">
                  <c:v>5.2629989603419997E-2</c:v>
                </c:pt>
                <c:pt idx="14">
                  <c:v>6.5537298052421006E-2</c:v>
                </c:pt>
                <c:pt idx="15">
                  <c:v>4.3088404479471001E-2</c:v>
                </c:pt>
                <c:pt idx="16">
                  <c:v>4.2639147906158997E-2</c:v>
                </c:pt>
                <c:pt idx="17">
                  <c:v>0.11107284312037</c:v>
                </c:pt>
                <c:pt idx="18">
                  <c:v>9.5038230310745E-2</c:v>
                </c:pt>
                <c:pt idx="19">
                  <c:v>8.3348012321757994E-2</c:v>
                </c:pt>
                <c:pt idx="20">
                  <c:v>7.1688280468592006E-2</c:v>
                </c:pt>
                <c:pt idx="21">
                  <c:v>7.2065888812629E-2</c:v>
                </c:pt>
                <c:pt idx="22">
                  <c:v>5.8725695277939999E-2</c:v>
                </c:pt>
                <c:pt idx="23">
                  <c:v>4.4125522116311003E-2</c:v>
                </c:pt>
                <c:pt idx="24">
                  <c:v>8.4786406769209996E-2</c:v>
                </c:pt>
                <c:pt idx="25">
                  <c:v>9.9261528456398004E-2</c:v>
                </c:pt>
                <c:pt idx="26">
                  <c:v>6.6251207481685004E-2</c:v>
                </c:pt>
                <c:pt idx="27">
                  <c:v>8.1584533964368003E-2</c:v>
                </c:pt>
                <c:pt idx="28">
                  <c:v>7.9384048074296998E-2</c:v>
                </c:pt>
                <c:pt idx="29">
                  <c:v>7.2071303680328005E-2</c:v>
                </c:pt>
                <c:pt idx="30">
                  <c:v>7.9263953225745004E-2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89-409E-A96A-495184AFEB0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suntoparabia (سن توب  Suntop)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0.18713299348261</c:v>
                </c:pt>
                <c:pt idx="1">
                  <c:v>0.16746103310575999</c:v>
                </c:pt>
                <c:pt idx="2">
                  <c:v>0.13074417009601999</c:v>
                </c:pt>
                <c:pt idx="3">
                  <c:v>0.18408716313119</c:v>
                </c:pt>
                <c:pt idx="4">
                  <c:v>0.13887998632566001</c:v>
                </c:pt>
                <c:pt idx="5">
                  <c:v>0.22403345566270999</c:v>
                </c:pt>
                <c:pt idx="6">
                  <c:v>0.17031060396398001</c:v>
                </c:pt>
                <c:pt idx="7">
                  <c:v>0.21465156313094</c:v>
                </c:pt>
                <c:pt idx="8">
                  <c:v>0.13996691691054999</c:v>
                </c:pt>
                <c:pt idx="9">
                  <c:v>0.11647606946209001</c:v>
                </c:pt>
                <c:pt idx="10">
                  <c:v>0.14806980433632999</c:v>
                </c:pt>
                <c:pt idx="11">
                  <c:v>0.13517794909705</c:v>
                </c:pt>
                <c:pt idx="12">
                  <c:v>0.13921407327723001</c:v>
                </c:pt>
                <c:pt idx="13">
                  <c:v>6.9510268562401001E-2</c:v>
                </c:pt>
                <c:pt idx="14">
                  <c:v>0.19575650416772</c:v>
                </c:pt>
                <c:pt idx="15">
                  <c:v>0.11974538350034999</c:v>
                </c:pt>
                <c:pt idx="16">
                  <c:v>8.6029627764488997E-2</c:v>
                </c:pt>
                <c:pt idx="17">
                  <c:v>0.18449024088554999</c:v>
                </c:pt>
                <c:pt idx="18">
                  <c:v>9.4167869922782005E-2</c:v>
                </c:pt>
                <c:pt idx="19">
                  <c:v>0.11916708479679</c:v>
                </c:pt>
                <c:pt idx="20">
                  <c:v>0.20672805863558999</c:v>
                </c:pt>
                <c:pt idx="21">
                  <c:v>0.13753438359590001</c:v>
                </c:pt>
                <c:pt idx="22">
                  <c:v>0.17064136180131001</c:v>
                </c:pt>
                <c:pt idx="23">
                  <c:v>0.30746219046036</c:v>
                </c:pt>
                <c:pt idx="24">
                  <c:v>0.38936293596221999</c:v>
                </c:pt>
                <c:pt idx="25">
                  <c:v>0.38578973427958002</c:v>
                </c:pt>
                <c:pt idx="26">
                  <c:v>0.36170081588195002</c:v>
                </c:pt>
                <c:pt idx="27">
                  <c:v>0.93170881539879002</c:v>
                </c:pt>
                <c:pt idx="28">
                  <c:v>1.4140799350780999</c:v>
                </c:pt>
                <c:pt idx="29">
                  <c:v>1.8224738431992</c:v>
                </c:pt>
                <c:pt idx="30">
                  <c:v>1.6208888364965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B89-409E-A96A-495184AFEB0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nadadairy (Nada - ندى)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2.6298920100592999E-2</c:v>
                </c:pt>
                <c:pt idx="1">
                  <c:v>1.6980253608304002E-2</c:v>
                </c:pt>
                <c:pt idx="2">
                  <c:v>-2.1906284913142001E-2</c:v>
                </c:pt>
                <c:pt idx="3">
                  <c:v>-1.4789982252021E-2</c:v>
                </c:pt>
                <c:pt idx="4">
                  <c:v>-6.5742977828181001E-3</c:v>
                </c:pt>
                <c:pt idx="5">
                  <c:v>-1.5888930894107998E-2</c:v>
                </c:pt>
                <c:pt idx="6">
                  <c:v>-1.8083380825041E-2</c:v>
                </c:pt>
                <c:pt idx="7">
                  <c:v>-1.9182812200269E-2</c:v>
                </c:pt>
                <c:pt idx="8">
                  <c:v>-9.8673391075539997E-3</c:v>
                </c:pt>
                <c:pt idx="9">
                  <c:v>-1.6447188079077999E-2</c:v>
                </c:pt>
                <c:pt idx="10">
                  <c:v>-1.261158511175E-2</c:v>
                </c:pt>
                <c:pt idx="11">
                  <c:v>-9.8711810868169995E-3</c:v>
                </c:pt>
                <c:pt idx="12">
                  <c:v>-1.4808233377758001E-2</c:v>
                </c:pt>
                <c:pt idx="13">
                  <c:v>1.4942074776198</c:v>
                </c:pt>
                <c:pt idx="14">
                  <c:v>3.766456968675</c:v>
                </c:pt>
                <c:pt idx="15">
                  <c:v>0.72813637713088997</c:v>
                </c:pt>
                <c:pt idx="16">
                  <c:v>5.1707644975310003E-3</c:v>
                </c:pt>
                <c:pt idx="17">
                  <c:v>-1.8096740001550999E-2</c:v>
                </c:pt>
                <c:pt idx="18">
                  <c:v>0.14635155401562</c:v>
                </c:pt>
                <c:pt idx="19">
                  <c:v>0.25871016715465001</c:v>
                </c:pt>
                <c:pt idx="20">
                  <c:v>0.22559411601099999</c:v>
                </c:pt>
                <c:pt idx="21">
                  <c:v>0.24101710245024999</c:v>
                </c:pt>
                <c:pt idx="22">
                  <c:v>0.14559548038819001</c:v>
                </c:pt>
                <c:pt idx="23">
                  <c:v>1.3268832066344001</c:v>
                </c:pt>
                <c:pt idx="24">
                  <c:v>1.4454093979397</c:v>
                </c:pt>
                <c:pt idx="25">
                  <c:v>1.3944361995637001E-2</c:v>
                </c:pt>
                <c:pt idx="26">
                  <c:v>-8.3654506886558996E-2</c:v>
                </c:pt>
                <c:pt idx="27">
                  <c:v>5.8806526527724001E-2</c:v>
                </c:pt>
                <c:pt idx="28">
                  <c:v>-1.2949754950791001E-2</c:v>
                </c:pt>
                <c:pt idx="29">
                  <c:v>-8.7671232876711996E-2</c:v>
                </c:pt>
                <c:pt idx="30">
                  <c:v>-5.0355479773051E-2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B89-409E-A96A-495184AFEB0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alrabiesocial (Al Rabie)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3.0024481500300002E-2</c:v>
                </c:pt>
                <c:pt idx="1">
                  <c:v>1.1544411350465E-2</c:v>
                </c:pt>
                <c:pt idx="2">
                  <c:v>1.8468926031951001E-2</c:v>
                </c:pt>
                <c:pt idx="3">
                  <c:v>2.7698273474287001E-2</c:v>
                </c:pt>
                <c:pt idx="4">
                  <c:v>1.1537751522983E-2</c:v>
                </c:pt>
                <c:pt idx="5">
                  <c:v>2.0765556863016999E-2</c:v>
                </c:pt>
                <c:pt idx="6">
                  <c:v>6.9204152249135002E-3</c:v>
                </c:pt>
                <c:pt idx="7">
                  <c:v>3.6906327128456998E-2</c:v>
                </c:pt>
                <c:pt idx="8">
                  <c:v>-4.6115889229634E-3</c:v>
                </c:pt>
                <c:pt idx="9">
                  <c:v>0</c:v>
                </c:pt>
                <c:pt idx="10">
                  <c:v>2.9976710401919002E-2</c:v>
                </c:pt>
                <c:pt idx="11">
                  <c:v>3.9188566159521002E-2</c:v>
                </c:pt>
                <c:pt idx="12">
                  <c:v>4.6086134986289003E-2</c:v>
                </c:pt>
                <c:pt idx="13">
                  <c:v>-2.3032452725890999E-3</c:v>
                </c:pt>
                <c:pt idx="14">
                  <c:v>3.9156071494380003E-2</c:v>
                </c:pt>
                <c:pt idx="15">
                  <c:v>2.0721571155573E-2</c:v>
                </c:pt>
                <c:pt idx="16">
                  <c:v>2.762303761337E-2</c:v>
                </c:pt>
                <c:pt idx="17">
                  <c:v>5.0628250563815001E-2</c:v>
                </c:pt>
                <c:pt idx="18">
                  <c:v>6.6703468580365993E-2</c:v>
                </c:pt>
                <c:pt idx="19">
                  <c:v>6.8957591081484998E-2</c:v>
                </c:pt>
                <c:pt idx="20">
                  <c:v>8.2692086826691005E-2</c:v>
                </c:pt>
                <c:pt idx="21">
                  <c:v>8.2623763512428006E-2</c:v>
                </c:pt>
                <c:pt idx="22">
                  <c:v>-2.2932098057651001E-3</c:v>
                </c:pt>
                <c:pt idx="23">
                  <c:v>4.8158510296748003E-2</c:v>
                </c:pt>
                <c:pt idx="24">
                  <c:v>0.12148440186123</c:v>
                </c:pt>
                <c:pt idx="25">
                  <c:v>5.2655677655678003E-2</c:v>
                </c:pt>
                <c:pt idx="26">
                  <c:v>2.7458069240097999E-2</c:v>
                </c:pt>
                <c:pt idx="27">
                  <c:v>6.6338785313965004E-2</c:v>
                </c:pt>
                <c:pt idx="28">
                  <c:v>9.6013167520117002E-2</c:v>
                </c:pt>
                <c:pt idx="29">
                  <c:v>7.5366555520028994E-2</c:v>
                </c:pt>
                <c:pt idx="30">
                  <c:v>8.4438257376936998E-2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B89-409E-A96A-495184AFEB0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nadecfoods (Nadec Foods)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9.8990298950702993E-3</c:v>
                </c:pt>
                <c:pt idx="1">
                  <c:v>0</c:v>
                </c:pt>
                <c:pt idx="2">
                  <c:v>3.9592200336534003E-2</c:v>
                </c:pt>
                <c:pt idx="3">
                  <c:v>0</c:v>
                </c:pt>
                <c:pt idx="4">
                  <c:v>2.9682398337785999E-2</c:v>
                </c:pt>
                <c:pt idx="5">
                  <c:v>9.8911968348169999E-3</c:v>
                </c:pt>
                <c:pt idx="6">
                  <c:v>-1.9780437147660999E-2</c:v>
                </c:pt>
                <c:pt idx="7">
                  <c:v>9.8921752893461005E-3</c:v>
                </c:pt>
                <c:pt idx="8">
                  <c:v>1.9782393669634E-2</c:v>
                </c:pt>
                <c:pt idx="9">
                  <c:v>0.10878164556962</c:v>
                </c:pt>
                <c:pt idx="10">
                  <c:v>8.8906450656920002E-2</c:v>
                </c:pt>
                <c:pt idx="11">
                  <c:v>9.8697196999604997E-2</c:v>
                </c:pt>
                <c:pt idx="12">
                  <c:v>0.15775981068823</c:v>
                </c:pt>
                <c:pt idx="13">
                  <c:v>-9.8444575703878993E-3</c:v>
                </c:pt>
                <c:pt idx="14">
                  <c:v>0</c:v>
                </c:pt>
                <c:pt idx="15">
                  <c:v>-9.8454267992517004E-3</c:v>
                </c:pt>
                <c:pt idx="16">
                  <c:v>-2.9539188656952001E-2</c:v>
                </c:pt>
                <c:pt idx="17">
                  <c:v>2.9547916871861001E-2</c:v>
                </c:pt>
                <c:pt idx="18">
                  <c:v>0</c:v>
                </c:pt>
                <c:pt idx="19">
                  <c:v>1.9692792437967999E-2</c:v>
                </c:pt>
                <c:pt idx="20">
                  <c:v>1.9688915140776E-2</c:v>
                </c:pt>
                <c:pt idx="21">
                  <c:v>0</c:v>
                </c:pt>
                <c:pt idx="22">
                  <c:v>0</c:v>
                </c:pt>
                <c:pt idx="23">
                  <c:v>-2.9527559055117999E-2</c:v>
                </c:pt>
                <c:pt idx="24">
                  <c:v>-9.8454267992517004E-3</c:v>
                </c:pt>
                <c:pt idx="25">
                  <c:v>1.9692792437967999E-2</c:v>
                </c:pt>
                <c:pt idx="26">
                  <c:v>-7.8755660563103E-2</c:v>
                </c:pt>
                <c:pt idx="27">
                  <c:v>5.9113300492611001E-2</c:v>
                </c:pt>
                <c:pt idx="28">
                  <c:v>-2.9539188656952001E-2</c:v>
                </c:pt>
                <c:pt idx="29">
                  <c:v>0</c:v>
                </c:pt>
                <c:pt idx="30">
                  <c:v>9.8493056239534992E-3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B89-409E-A96A-495184AFEB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963584"/>
        <c:axId val="280960960"/>
      </c:lineChart>
      <c:dateAx>
        <c:axId val="280963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960960"/>
        <c:crosses val="autoZero"/>
        <c:auto val="1"/>
        <c:lblOffset val="100"/>
        <c:baseTimeUnit val="days"/>
      </c:dateAx>
      <c:valAx>
        <c:axId val="280960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963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F44D4-FF42-4051-9162-AB4679003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D83C97-5D01-4A52-A193-EB18A10EF8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537356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02AA08-27DF-429B-AFEC-8609D5985C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17A790-A690-4C38-A5CD-F78A8A6BC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977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20180108_202727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Change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Rate</dc:title>
  <dc:creator>Administrator</dc:creator>
  <cp:lastModifiedBy>Administrator</cp:lastModifiedBy>
  <cp:revision>1</cp:revision>
  <dcterms:created xsi:type="dcterms:W3CDTF">2018-01-08T20:28:50Z</dcterms:created>
  <dcterms:modified xsi:type="dcterms:W3CDTF">2018-01-08T20:28:55Z</dcterms:modified>
</cp:coreProperties>
</file>