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4205-404D-A451-C737E9D0A74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4205-404D-A451-C737E9D0A74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4205-404D-A451-C737E9D0A74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4205-404D-A451-C737E9D0A74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4205-404D-A451-C737E9D0A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961152"/>
        <c:axId val="227960168"/>
      </c:lineChart>
      <c:catAx>
        <c:axId val="22796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960168"/>
        <c:crosses val="autoZero"/>
        <c:auto val="1"/>
        <c:lblAlgn val="ctr"/>
        <c:lblOffset val="100"/>
        <c:noMultiLvlLbl val="0"/>
      </c:catAx>
      <c:valAx>
        <c:axId val="22796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96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E1EBD-1304-4D5D-8617-D88AE80EC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47450C-42FE-4124-BE0E-9A63CD2747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32028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AE955-C644-4E50-8EE5-DB1067178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29C08-1AE8-4B2B-9029-002984B8F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513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20180108_202230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2018-01-08T20:25:48Z</dcterms:created>
  <dcterms:modified xsi:type="dcterms:W3CDTF">2018-01-08T20:25:51Z</dcterms:modified>
</cp:coreProperties>
</file>