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FEC-48AD-8CB9-02D1F45643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7FEC-48AD-8CB9-02D1F45643C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7FEC-48AD-8CB9-02D1F45643C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7FEC-48AD-8CB9-02D1F45643C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7FEC-48AD-8CB9-02D1F4564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886664"/>
        <c:axId val="230817480"/>
      </c:lineChart>
      <c:catAx>
        <c:axId val="23488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17480"/>
        <c:crosses val="autoZero"/>
        <c:auto val="1"/>
        <c:lblAlgn val="ctr"/>
        <c:lblOffset val="100"/>
        <c:noMultiLvlLbl val="0"/>
      </c:catAx>
      <c:valAx>
        <c:axId val="23081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8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845D-BA2C-4CD0-9D18-455B7B947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9FFC35-175A-434D-B8F0-4B4747A752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9081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55E98-9584-43D4-8AA6-523988A48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FC80D-2335-4D6C-B9D2-1318DB6B3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778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20180108_202156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2018-01-08T20:21:56Z</dcterms:created>
  <dcterms:modified xsi:type="dcterms:W3CDTF">2018-01-08T20:21:59Z</dcterms:modified>
</cp:coreProperties>
</file>