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9C0264-5B2D-46D7-95C4-B347F2B710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7281185"/>
              </p:ext>
            </p:extLst>
          </p:nvPr>
        </p:nvGraphicFramePr>
        <p:xfrm>
          <a:off x="457200" y="1468438"/>
          <a:ext cx="8188452" cy="225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551572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63243625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280823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77215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60200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051572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94013202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1540105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9482713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37265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903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almarai (Almarai)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0.2227%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954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suntoparabia (</a:t>
                      </a:r>
                      <a:r>
                        <a:rPr lang="ar-AE" sz="1000"/>
                        <a:t>سن توب  </a:t>
                      </a:r>
                      <a:r>
                        <a:rPr lang="en-US" sz="1000"/>
                        <a:t>Suntop)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2.7954%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717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nadadairy (Nada - </a:t>
                      </a:r>
                      <a:r>
                        <a:rPr lang="ar-AE" sz="1000"/>
                        <a:t>ندى)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2.6111%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036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alrabiesocial (Al Rabie)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0.3393%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4523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nadecfoods (Nadec Foods)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0.5438%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07395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4FA8273-341B-4BDF-81FC-C57EE3D72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3D22BA-821E-4141-B0CD-846270159E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4694414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20180108_202106</Template>
  <TotalTime>0</TotalTime>
  <Words>93</Words>
  <Application>Microsoft Office PowerPoint</Application>
  <PresentationFormat>On-screen Show (4:3)</PresentationFormat>
  <Paragraphs>62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Lato</vt:lpstr>
      <vt:lpstr>Arial</vt:lpstr>
      <vt:lpstr>quintly_template</vt:lpstr>
      <vt:lpstr>Instagram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2018-01-08T20:21:07Z</dcterms:created>
  <dcterms:modified xsi:type="dcterms:W3CDTF">2018-01-08T20:21:19Z</dcterms:modified>
</cp:coreProperties>
</file>