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4.9596183831734E-3</c:v>
                </c:pt>
                <c:pt idx="3">
                  <c:v>9.6491133586813008E-3</c:v>
                </c:pt>
                <c:pt idx="4">
                  <c:v>7.6106181848971E-2</c:v>
                </c:pt>
                <c:pt idx="5">
                  <c:v>5.1008792360109998E-3</c:v>
                </c:pt>
                <c:pt idx="6">
                  <c:v>8.3990090216425999E-3</c:v>
                </c:pt>
                <c:pt idx="7">
                  <c:v>8.9522441526028E-3</c:v>
                </c:pt>
                <c:pt idx="8">
                  <c:v>0</c:v>
                </c:pt>
                <c:pt idx="9">
                  <c:v>0.11432444584447</c:v>
                </c:pt>
                <c:pt idx="10">
                  <c:v>7.2391146114125001E-3</c:v>
                </c:pt>
                <c:pt idx="11">
                  <c:v>5.1596554426962E-3</c:v>
                </c:pt>
                <c:pt idx="12">
                  <c:v>4.3832258388695998E-3</c:v>
                </c:pt>
                <c:pt idx="13">
                  <c:v>5.9353264754815997E-3</c:v>
                </c:pt>
                <c:pt idx="14">
                  <c:v>0</c:v>
                </c:pt>
                <c:pt idx="15">
                  <c:v>0</c:v>
                </c:pt>
                <c:pt idx="16">
                  <c:v>8.9593175220255006E-3</c:v>
                </c:pt>
                <c:pt idx="17">
                  <c:v>4.3506595734469997E-3</c:v>
                </c:pt>
                <c:pt idx="18">
                  <c:v>4.4084552647181002E-3</c:v>
                </c:pt>
                <c:pt idx="19">
                  <c:v>5.2519536482861003E-3</c:v>
                </c:pt>
                <c:pt idx="20">
                  <c:v>1.6870457307094001E-2</c:v>
                </c:pt>
                <c:pt idx="21">
                  <c:v>4.3045814198124002E-3</c:v>
                </c:pt>
                <c:pt idx="22">
                  <c:v>0</c:v>
                </c:pt>
                <c:pt idx="23">
                  <c:v>1.1142555887092001E-2</c:v>
                </c:pt>
                <c:pt idx="24">
                  <c:v>0</c:v>
                </c:pt>
                <c:pt idx="25">
                  <c:v>4.3714249589982997E-3</c:v>
                </c:pt>
                <c:pt idx="26">
                  <c:v>6.1982493812399002E-3</c:v>
                </c:pt>
                <c:pt idx="27">
                  <c:v>3.8108081692967001E-3</c:v>
                </c:pt>
                <c:pt idx="28">
                  <c:v>0</c:v>
                </c:pt>
                <c:pt idx="29">
                  <c:v>0</c:v>
                </c:pt>
                <c:pt idx="30">
                  <c:v>1.2417061760089E-2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1B-4669-8E45-A30DE66B80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8.2698683587318998E-3</c:v>
                </c:pt>
                <c:pt idx="1">
                  <c:v>5.9209246416666002E-3</c:v>
                </c:pt>
                <c:pt idx="2">
                  <c:v>4.6994689600074998E-3</c:v>
                </c:pt>
                <c:pt idx="3">
                  <c:v>2.9608630304761999E-3</c:v>
                </c:pt>
                <c:pt idx="4">
                  <c:v>4.0891068074697997E-3</c:v>
                </c:pt>
                <c:pt idx="5">
                  <c:v>4.4184684460246001E-3</c:v>
                </c:pt>
                <c:pt idx="6">
                  <c:v>2.2564534568867002E-3</c:v>
                </c:pt>
                <c:pt idx="7">
                  <c:v>4.6073243293051997E-3</c:v>
                </c:pt>
                <c:pt idx="8">
                  <c:v>4.3255848943053003E-3</c:v>
                </c:pt>
                <c:pt idx="9">
                  <c:v>5.7365710163981001E-3</c:v>
                </c:pt>
                <c:pt idx="10">
                  <c:v>6.6776330330279004E-3</c:v>
                </c:pt>
                <c:pt idx="11">
                  <c:v>5.737644781471E-3</c:v>
                </c:pt>
                <c:pt idx="12">
                  <c:v>3.2452994894062001E-3</c:v>
                </c:pt>
                <c:pt idx="13">
                  <c:v>0</c:v>
                </c:pt>
                <c:pt idx="14">
                  <c:v>5.5509193357337E-3</c:v>
                </c:pt>
                <c:pt idx="15">
                  <c:v>0</c:v>
                </c:pt>
                <c:pt idx="16">
                  <c:v>0</c:v>
                </c:pt>
                <c:pt idx="17">
                  <c:v>4.0466322608816996E-3</c:v>
                </c:pt>
                <c:pt idx="18">
                  <c:v>4.7998915789196003E-3</c:v>
                </c:pt>
                <c:pt idx="19">
                  <c:v>1.7883228167402E-3</c:v>
                </c:pt>
                <c:pt idx="20">
                  <c:v>7.4360639689756E-3</c:v>
                </c:pt>
                <c:pt idx="21">
                  <c:v>4.5183572382671002E-3</c:v>
                </c:pt>
                <c:pt idx="22">
                  <c:v>0</c:v>
                </c:pt>
                <c:pt idx="23">
                  <c:v>4.6130411615072997E-3</c:v>
                </c:pt>
                <c:pt idx="24">
                  <c:v>0</c:v>
                </c:pt>
                <c:pt idx="25">
                  <c:v>0</c:v>
                </c:pt>
                <c:pt idx="26">
                  <c:v>4.9589163198563999E-3</c:v>
                </c:pt>
                <c:pt idx="27">
                  <c:v>0</c:v>
                </c:pt>
                <c:pt idx="28">
                  <c:v>0</c:v>
                </c:pt>
                <c:pt idx="29">
                  <c:v>5.0852341750338001E-3</c:v>
                </c:pt>
                <c:pt idx="30">
                  <c:v>4.002456095411E-3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1B-4669-8E45-A30DE66B80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5.2448350798208997E-2</c:v>
                </c:pt>
                <c:pt idx="1">
                  <c:v>1.5843030476352001E-2</c:v>
                </c:pt>
                <c:pt idx="2">
                  <c:v>5.0196154222985997E-2</c:v>
                </c:pt>
                <c:pt idx="3">
                  <c:v>3.7703545475038E-2</c:v>
                </c:pt>
                <c:pt idx="4">
                  <c:v>6.1173894845294001E-2</c:v>
                </c:pt>
                <c:pt idx="5">
                  <c:v>1.797649104261E-2</c:v>
                </c:pt>
                <c:pt idx="6">
                  <c:v>4.7898310678907999E-2</c:v>
                </c:pt>
                <c:pt idx="7">
                  <c:v>0.22798116572311999</c:v>
                </c:pt>
                <c:pt idx="8">
                  <c:v>0</c:v>
                </c:pt>
                <c:pt idx="9">
                  <c:v>2.2140043152956999E-2</c:v>
                </c:pt>
                <c:pt idx="10">
                  <c:v>5.2456605910020999E-2</c:v>
                </c:pt>
                <c:pt idx="11">
                  <c:v>2.0658773405451001E-2</c:v>
                </c:pt>
                <c:pt idx="12">
                  <c:v>6.4521234998141996E-2</c:v>
                </c:pt>
                <c:pt idx="13">
                  <c:v>2.5085081352126001E-2</c:v>
                </c:pt>
                <c:pt idx="14">
                  <c:v>2.3344173616253999E-2</c:v>
                </c:pt>
                <c:pt idx="15">
                  <c:v>0</c:v>
                </c:pt>
                <c:pt idx="16">
                  <c:v>3.4353746973917999E-2</c:v>
                </c:pt>
                <c:pt idx="17">
                  <c:v>2.4828082305763999E-2</c:v>
                </c:pt>
                <c:pt idx="18">
                  <c:v>1.2616365842397E-2</c:v>
                </c:pt>
                <c:pt idx="19">
                  <c:v>2.6979938201176001E-2</c:v>
                </c:pt>
                <c:pt idx="20">
                  <c:v>9.2223430389432995E-2</c:v>
                </c:pt>
                <c:pt idx="21">
                  <c:v>1.7317923513846999E-2</c:v>
                </c:pt>
                <c:pt idx="22">
                  <c:v>0</c:v>
                </c:pt>
                <c:pt idx="23">
                  <c:v>3.4436417484838999E-2</c:v>
                </c:pt>
                <c:pt idx="24">
                  <c:v>5.4241366023154998E-2</c:v>
                </c:pt>
                <c:pt idx="25">
                  <c:v>4.1488483253556002E-2</c:v>
                </c:pt>
                <c:pt idx="26">
                  <c:v>3.2830205400267001E-2</c:v>
                </c:pt>
                <c:pt idx="27">
                  <c:v>4.8610309145452002E-2</c:v>
                </c:pt>
                <c:pt idx="28">
                  <c:v>1.4637572365337999E-2</c:v>
                </c:pt>
                <c:pt idx="29">
                  <c:v>3.0485511995445001E-2</c:v>
                </c:pt>
                <c:pt idx="30">
                  <c:v>3.9351413494714001E-2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1B-4669-8E45-A30DE66B80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0.93560535693174995</c:v>
                </c:pt>
                <c:pt idx="2">
                  <c:v>0</c:v>
                </c:pt>
                <c:pt idx="3">
                  <c:v>1.6885901960453E-2</c:v>
                </c:pt>
                <c:pt idx="4">
                  <c:v>0</c:v>
                </c:pt>
                <c:pt idx="5">
                  <c:v>1.8565714189269E-2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2.8692772454937998</c:v>
                </c:pt>
                <c:pt idx="11">
                  <c:v>0</c:v>
                </c:pt>
                <c:pt idx="12">
                  <c:v>0</c:v>
                </c:pt>
                <c:pt idx="13">
                  <c:v>6.6431214261689006E-2</c:v>
                </c:pt>
                <c:pt idx="14">
                  <c:v>0</c:v>
                </c:pt>
                <c:pt idx="15">
                  <c:v>0.21012641204949001</c:v>
                </c:pt>
                <c:pt idx="16">
                  <c:v>0</c:v>
                </c:pt>
                <c:pt idx="17">
                  <c:v>0</c:v>
                </c:pt>
                <c:pt idx="18">
                  <c:v>1.1758579563589E-2</c:v>
                </c:pt>
                <c:pt idx="19">
                  <c:v>1.4269765724023E-2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3.4371805399608002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0.14411022349579999</c:v>
                </c:pt>
                <c:pt idx="28">
                  <c:v>0</c:v>
                </c:pt>
                <c:pt idx="29">
                  <c:v>0</c:v>
                </c:pt>
                <c:pt idx="30">
                  <c:v>0.12131888586053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1B-4669-8E45-A30DE66B80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4.8731436600276998E-2</c:v>
                </c:pt>
                <c:pt idx="1">
                  <c:v>2.2639718098994E-2</c:v>
                </c:pt>
                <c:pt idx="2">
                  <c:v>4.5482801740586998E-2</c:v>
                </c:pt>
                <c:pt idx="3">
                  <c:v>2.0610594793337E-2</c:v>
                </c:pt>
                <c:pt idx="4">
                  <c:v>0</c:v>
                </c:pt>
                <c:pt idx="5">
                  <c:v>0.15100028912457999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0.77706552789975003</c:v>
                </c:pt>
                <c:pt idx="11">
                  <c:v>0.15179447777312</c:v>
                </c:pt>
                <c:pt idx="12">
                  <c:v>3.8166509005422997E-2</c:v>
                </c:pt>
                <c:pt idx="13">
                  <c:v>1.087435674672E-2</c:v>
                </c:pt>
                <c:pt idx="14">
                  <c:v>8.7853829845167999E-2</c:v>
                </c:pt>
                <c:pt idx="15">
                  <c:v>1.5786865788594E-2</c:v>
                </c:pt>
                <c:pt idx="16">
                  <c:v>1.011955860532E-2</c:v>
                </c:pt>
                <c:pt idx="17">
                  <c:v>8.8963480098769004E-2</c:v>
                </c:pt>
                <c:pt idx="18">
                  <c:v>0.29538705909627</c:v>
                </c:pt>
                <c:pt idx="19">
                  <c:v>8.5896507058333002E-2</c:v>
                </c:pt>
                <c:pt idx="20">
                  <c:v>0</c:v>
                </c:pt>
                <c:pt idx="21">
                  <c:v>8.7226529771565003E-2</c:v>
                </c:pt>
                <c:pt idx="22">
                  <c:v>0</c:v>
                </c:pt>
                <c:pt idx="23">
                  <c:v>2.5529176578563E-2</c:v>
                </c:pt>
                <c:pt idx="24">
                  <c:v>3.0605175419013E-2</c:v>
                </c:pt>
                <c:pt idx="25">
                  <c:v>0.18720072378721</c:v>
                </c:pt>
                <c:pt idx="26">
                  <c:v>0</c:v>
                </c:pt>
                <c:pt idx="27">
                  <c:v>4.2910299084784999E-3</c:v>
                </c:pt>
                <c:pt idx="28">
                  <c:v>0</c:v>
                </c:pt>
                <c:pt idx="29">
                  <c:v>0</c:v>
                </c:pt>
                <c:pt idx="30">
                  <c:v>1.8274069095952999E-2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1B-4669-8E45-A30DE66B8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491216"/>
        <c:axId val="228492528"/>
      </c:lineChart>
      <c:dateAx>
        <c:axId val="22849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92528"/>
        <c:crosses val="autoZero"/>
        <c:auto val="1"/>
        <c:lblOffset val="100"/>
        <c:baseTimeUnit val="days"/>
      </c:dateAx>
      <c:valAx>
        <c:axId val="22849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9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FBB5-FDB8-40B7-AD82-9B816A276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B305B-A2BA-42A0-820E-0B8073ED26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59072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98AA2-B747-4643-A7DC-CF326D34B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44FD3-9BC0-4882-9DD3-C82E47850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499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20180108_201314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2018-01-08T20:13:14Z</dcterms:created>
  <dcterms:modified xsi:type="dcterms:W3CDTF">2018-01-08T20:13:17Z</dcterms:modified>
</cp:coreProperties>
</file>