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E44C-4313-86C2-B00EEDA3CFD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E44C-4313-86C2-B00EEDA3CFD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E44C-4313-86C2-B00EEDA3CFD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E44C-4313-86C2-B00EEDA3CFD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E44C-4313-86C2-B00EEDA3C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18560"/>
        <c:axId val="284920856"/>
      </c:lineChart>
      <c:catAx>
        <c:axId val="28491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20856"/>
        <c:crosses val="autoZero"/>
        <c:auto val="1"/>
        <c:lblAlgn val="ctr"/>
        <c:lblOffset val="100"/>
        <c:noMultiLvlLbl val="0"/>
      </c:catAx>
      <c:valAx>
        <c:axId val="28492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1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E801E-8BA7-4511-9FC6-373799BD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642B20-88CC-41E6-B7F3-F7E1911A67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67868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30D25-F950-489B-9DDD-DA7203563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767B4-ECDC-42C6-9DAB-ABDAE992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5807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20180108_201251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2018-01-08T20:12:51Z</dcterms:created>
  <dcterms:modified xsi:type="dcterms:W3CDTF">2018-01-08T20:12:54Z</dcterms:modified>
</cp:coreProperties>
</file>