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AD6A-47B3-9CD7-41A6A73B0C3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AD6A-47B3-9CD7-41A6A73B0C3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AD6A-47B3-9CD7-41A6A73B0C3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AD6A-47B3-9CD7-41A6A73B0C3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AD6A-47B3-9CD7-41A6A73B0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032240"/>
        <c:axId val="285136704"/>
      </c:lineChart>
      <c:catAx>
        <c:axId val="20203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36704"/>
        <c:crosses val="autoZero"/>
        <c:auto val="1"/>
        <c:lblAlgn val="ctr"/>
        <c:lblOffset val="100"/>
        <c:noMultiLvlLbl val="0"/>
      </c:catAx>
      <c:valAx>
        <c:axId val="28513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3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B21D-4ED5-4AC2-AAE3-1277FD87A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36DF5F-7392-4815-BB08-9B90C80AAE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43774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93F40-E223-433F-A49D-03E30A82D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672D9-C360-45FB-A7B3-ACC6B6CE3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0853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20180108_201231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2018-01-08T20:12:32Z</dcterms:created>
  <dcterms:modified xsi:type="dcterms:W3CDTF">2018-01-08T20:12:35Z</dcterms:modified>
</cp:coreProperties>
</file>