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المراعي - Almarai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43070</c:v>
                </c:pt>
                <c:pt idx="1">
                  <c:v>43071</c:v>
                </c:pt>
                <c:pt idx="2">
                  <c:v>43072</c:v>
                </c:pt>
                <c:pt idx="3">
                  <c:v>43073</c:v>
                </c:pt>
                <c:pt idx="4">
                  <c:v>43074</c:v>
                </c:pt>
                <c:pt idx="5">
                  <c:v>43075</c:v>
                </c:pt>
                <c:pt idx="6">
                  <c:v>43076</c:v>
                </c:pt>
                <c:pt idx="7">
                  <c:v>43077</c:v>
                </c:pt>
                <c:pt idx="8">
                  <c:v>43078</c:v>
                </c:pt>
                <c:pt idx="9">
                  <c:v>43079</c:v>
                </c:pt>
                <c:pt idx="10">
                  <c:v>43080</c:v>
                </c:pt>
                <c:pt idx="11">
                  <c:v>43081</c:v>
                </c:pt>
                <c:pt idx="12">
                  <c:v>43082</c:v>
                </c:pt>
                <c:pt idx="13">
                  <c:v>43083</c:v>
                </c:pt>
                <c:pt idx="14">
                  <c:v>43084</c:v>
                </c:pt>
                <c:pt idx="15">
                  <c:v>43085</c:v>
                </c:pt>
                <c:pt idx="16">
                  <c:v>43086</c:v>
                </c:pt>
                <c:pt idx="17">
                  <c:v>43087</c:v>
                </c:pt>
                <c:pt idx="18">
                  <c:v>43088</c:v>
                </c:pt>
                <c:pt idx="19">
                  <c:v>43089</c:v>
                </c:pt>
                <c:pt idx="20">
                  <c:v>43090</c:v>
                </c:pt>
                <c:pt idx="21">
                  <c:v>43091</c:v>
                </c:pt>
                <c:pt idx="22">
                  <c:v>43092</c:v>
                </c:pt>
                <c:pt idx="23">
                  <c:v>43093</c:v>
                </c:pt>
                <c:pt idx="24">
                  <c:v>43094</c:v>
                </c:pt>
                <c:pt idx="25">
                  <c:v>43095</c:v>
                </c:pt>
                <c:pt idx="26">
                  <c:v>43096</c:v>
                </c:pt>
                <c:pt idx="27">
                  <c:v>43097</c:v>
                </c:pt>
                <c:pt idx="28">
                  <c:v>43098</c:v>
                </c:pt>
                <c:pt idx="29">
                  <c:v>43099</c:v>
                </c:pt>
                <c:pt idx="30">
                  <c:v>43100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4.9467761037915003E-2</c:v>
                </c:pt>
                <c:pt idx="1">
                  <c:v>4.4660639763102999E-2</c:v>
                </c:pt>
                <c:pt idx="2">
                  <c:v>1.8561016254917E-2</c:v>
                </c:pt>
                <c:pt idx="3">
                  <c:v>-1.5034550294161001E-3</c:v>
                </c:pt>
                <c:pt idx="4">
                  <c:v>7.0910288387206E-3</c:v>
                </c:pt>
                <c:pt idx="5">
                  <c:v>4.3754828457512E-3</c:v>
                </c:pt>
                <c:pt idx="6">
                  <c:v>1.3238061175998E-3</c:v>
                </c:pt>
                <c:pt idx="7">
                  <c:v>3.5001867888141999E-3</c:v>
                </c:pt>
                <c:pt idx="8">
                  <c:v>-5.3847142769640997E-4</c:v>
                </c:pt>
                <c:pt idx="9">
                  <c:v>6.9552933933463002E-4</c:v>
                </c:pt>
                <c:pt idx="10">
                  <c:v>8.9296371515983006E-3</c:v>
                </c:pt>
                <c:pt idx="11">
                  <c:v>8.8166684838425994E-3</c:v>
                </c:pt>
                <c:pt idx="12">
                  <c:v>2.0189063853298002E-3</c:v>
                </c:pt>
                <c:pt idx="13">
                  <c:v>4.6658227808349002E-3</c:v>
                </c:pt>
                <c:pt idx="14">
                  <c:v>1.6935249252100999E-2</c:v>
                </c:pt>
                <c:pt idx="15">
                  <c:v>5.2927709719322001E-3</c:v>
                </c:pt>
                <c:pt idx="16">
                  <c:v>-4.6197165916000002E-3</c:v>
                </c:pt>
                <c:pt idx="17">
                  <c:v>6.8401876498953998E-3</c:v>
                </c:pt>
                <c:pt idx="18">
                  <c:v>1.6392902209723E-2</c:v>
                </c:pt>
                <c:pt idx="19">
                  <c:v>1.1973153230801E-2</c:v>
                </c:pt>
                <c:pt idx="20">
                  <c:v>-2.3091519538563999E-3</c:v>
                </c:pt>
                <c:pt idx="21">
                  <c:v>-2.0177521837123E-3</c:v>
                </c:pt>
                <c:pt idx="22">
                  <c:v>1.4797147916998999E-3</c:v>
                </c:pt>
                <c:pt idx="23">
                  <c:v>-3.3629384010572998E-4</c:v>
                </c:pt>
                <c:pt idx="24">
                  <c:v>6.8379977445817003E-3</c:v>
                </c:pt>
                <c:pt idx="25">
                  <c:v>5.0664977834071999E-3</c:v>
                </c:pt>
                <c:pt idx="26">
                  <c:v>1.6140237140433999E-3</c:v>
                </c:pt>
                <c:pt idx="27">
                  <c:v>1.0311651740551001E-3</c:v>
                </c:pt>
                <c:pt idx="28">
                  <c:v>4.4608642106209002E-3</c:v>
                </c:pt>
                <c:pt idx="29">
                  <c:v>5.2003735302781004E-3</c:v>
                </c:pt>
                <c:pt idx="30">
                  <c:v>6.8811709197681998E-3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089-48FE-AF97-10F8E1CA5D4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Al Rabie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43070</c:v>
                </c:pt>
                <c:pt idx="1">
                  <c:v>43071</c:v>
                </c:pt>
                <c:pt idx="2">
                  <c:v>43072</c:v>
                </c:pt>
                <c:pt idx="3">
                  <c:v>43073</c:v>
                </c:pt>
                <c:pt idx="4">
                  <c:v>43074</c:v>
                </c:pt>
                <c:pt idx="5">
                  <c:v>43075</c:v>
                </c:pt>
                <c:pt idx="6">
                  <c:v>43076</c:v>
                </c:pt>
                <c:pt idx="7">
                  <c:v>43077</c:v>
                </c:pt>
                <c:pt idx="8">
                  <c:v>43078</c:v>
                </c:pt>
                <c:pt idx="9">
                  <c:v>43079</c:v>
                </c:pt>
                <c:pt idx="10">
                  <c:v>43080</c:v>
                </c:pt>
                <c:pt idx="11">
                  <c:v>43081</c:v>
                </c:pt>
                <c:pt idx="12">
                  <c:v>43082</c:v>
                </c:pt>
                <c:pt idx="13">
                  <c:v>43083</c:v>
                </c:pt>
                <c:pt idx="14">
                  <c:v>43084</c:v>
                </c:pt>
                <c:pt idx="15">
                  <c:v>43085</c:v>
                </c:pt>
                <c:pt idx="16">
                  <c:v>43086</c:v>
                </c:pt>
                <c:pt idx="17">
                  <c:v>43087</c:v>
                </c:pt>
                <c:pt idx="18">
                  <c:v>43088</c:v>
                </c:pt>
                <c:pt idx="19">
                  <c:v>43089</c:v>
                </c:pt>
                <c:pt idx="20">
                  <c:v>43090</c:v>
                </c:pt>
                <c:pt idx="21">
                  <c:v>43091</c:v>
                </c:pt>
                <c:pt idx="22">
                  <c:v>43092</c:v>
                </c:pt>
                <c:pt idx="23">
                  <c:v>43093</c:v>
                </c:pt>
                <c:pt idx="24">
                  <c:v>43094</c:v>
                </c:pt>
                <c:pt idx="25">
                  <c:v>43095</c:v>
                </c:pt>
                <c:pt idx="26">
                  <c:v>43096</c:v>
                </c:pt>
                <c:pt idx="27">
                  <c:v>43097</c:v>
                </c:pt>
                <c:pt idx="28">
                  <c:v>43098</c:v>
                </c:pt>
                <c:pt idx="29">
                  <c:v>43099</c:v>
                </c:pt>
                <c:pt idx="30">
                  <c:v>43100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-6.7660270265191003E-3</c:v>
                </c:pt>
                <c:pt idx="1">
                  <c:v>-8.3641271046587008E-3</c:v>
                </c:pt>
                <c:pt idx="2">
                  <c:v>-5.3572485923123999E-3</c:v>
                </c:pt>
                <c:pt idx="3">
                  <c:v>-8.0832993396132008E-3</c:v>
                </c:pt>
                <c:pt idx="4">
                  <c:v>-6.3919626709379998E-3</c:v>
                </c:pt>
                <c:pt idx="5">
                  <c:v>-9.5885569033848997E-3</c:v>
                </c:pt>
                <c:pt idx="6">
                  <c:v>-9.3074329723803993E-3</c:v>
                </c:pt>
                <c:pt idx="7">
                  <c:v>-8.0859974030785004E-3</c:v>
                </c:pt>
                <c:pt idx="8">
                  <c:v>-7.7105279737014996E-3</c:v>
                </c:pt>
                <c:pt idx="9">
                  <c:v>-8.6515033397624001E-3</c:v>
                </c:pt>
                <c:pt idx="10">
                  <c:v>-1.0439129997263E-2</c:v>
                </c:pt>
                <c:pt idx="11">
                  <c:v>-7.9007069251577008E-3</c:v>
                </c:pt>
                <c:pt idx="12">
                  <c:v>-6.6785061216503997E-3</c:v>
                </c:pt>
                <c:pt idx="13">
                  <c:v>-1.0253602636210999E-2</c:v>
                </c:pt>
                <c:pt idx="14">
                  <c:v>-8.4671455935092996E-3</c:v>
                </c:pt>
                <c:pt idx="15">
                  <c:v>-8.4678625797626004E-3</c:v>
                </c:pt>
                <c:pt idx="16">
                  <c:v>-8.5626750173135001E-3</c:v>
                </c:pt>
                <c:pt idx="17">
                  <c:v>-9.1280285999016005E-3</c:v>
                </c:pt>
                <c:pt idx="18">
                  <c:v>-7.5289582556910001E-3</c:v>
                </c:pt>
                <c:pt idx="19">
                  <c:v>-6.7765726354467003E-3</c:v>
                </c:pt>
                <c:pt idx="20">
                  <c:v>-4.0473940429889997E-3</c:v>
                </c:pt>
                <c:pt idx="21">
                  <c:v>-6.6831769375801002E-3</c:v>
                </c:pt>
                <c:pt idx="22">
                  <c:v>-5.8364037209898004E-3</c:v>
                </c:pt>
                <c:pt idx="23">
                  <c:v>-5.5543212619417999E-3</c:v>
                </c:pt>
                <c:pt idx="24">
                  <c:v>-3.8599969684902E-3</c:v>
                </c:pt>
                <c:pt idx="25">
                  <c:v>-4.9899447904976002E-3</c:v>
                </c:pt>
                <c:pt idx="26">
                  <c:v>-4.3311115986227004E-3</c:v>
                </c:pt>
                <c:pt idx="27">
                  <c:v>-8.7567570621363E-3</c:v>
                </c:pt>
                <c:pt idx="28">
                  <c:v>-1.3183369367876E-3</c:v>
                </c:pt>
                <c:pt idx="29">
                  <c:v>-6.0267625926379003E-3</c:v>
                </c:pt>
                <c:pt idx="30">
                  <c:v>-3.3902582811767001E-3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089-48FE-AF97-10F8E1CA5D4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NADEC Foods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43070</c:v>
                </c:pt>
                <c:pt idx="1">
                  <c:v>43071</c:v>
                </c:pt>
                <c:pt idx="2">
                  <c:v>43072</c:v>
                </c:pt>
                <c:pt idx="3">
                  <c:v>43073</c:v>
                </c:pt>
                <c:pt idx="4">
                  <c:v>43074</c:v>
                </c:pt>
                <c:pt idx="5">
                  <c:v>43075</c:v>
                </c:pt>
                <c:pt idx="6">
                  <c:v>43076</c:v>
                </c:pt>
                <c:pt idx="7">
                  <c:v>43077</c:v>
                </c:pt>
                <c:pt idx="8">
                  <c:v>43078</c:v>
                </c:pt>
                <c:pt idx="9">
                  <c:v>43079</c:v>
                </c:pt>
                <c:pt idx="10">
                  <c:v>43080</c:v>
                </c:pt>
                <c:pt idx="11">
                  <c:v>43081</c:v>
                </c:pt>
                <c:pt idx="12">
                  <c:v>43082</c:v>
                </c:pt>
                <c:pt idx="13">
                  <c:v>43083</c:v>
                </c:pt>
                <c:pt idx="14">
                  <c:v>43084</c:v>
                </c:pt>
                <c:pt idx="15">
                  <c:v>43085</c:v>
                </c:pt>
                <c:pt idx="16">
                  <c:v>43086</c:v>
                </c:pt>
                <c:pt idx="17">
                  <c:v>43087</c:v>
                </c:pt>
                <c:pt idx="18">
                  <c:v>43088</c:v>
                </c:pt>
                <c:pt idx="19">
                  <c:v>43089</c:v>
                </c:pt>
                <c:pt idx="20">
                  <c:v>43090</c:v>
                </c:pt>
                <c:pt idx="21">
                  <c:v>43091</c:v>
                </c:pt>
                <c:pt idx="22">
                  <c:v>43092</c:v>
                </c:pt>
                <c:pt idx="23">
                  <c:v>43093</c:v>
                </c:pt>
                <c:pt idx="24">
                  <c:v>43094</c:v>
                </c:pt>
                <c:pt idx="25">
                  <c:v>43095</c:v>
                </c:pt>
                <c:pt idx="26">
                  <c:v>43096</c:v>
                </c:pt>
                <c:pt idx="27">
                  <c:v>43097</c:v>
                </c:pt>
                <c:pt idx="28">
                  <c:v>43098</c:v>
                </c:pt>
                <c:pt idx="29">
                  <c:v>43099</c:v>
                </c:pt>
                <c:pt idx="30">
                  <c:v>43100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3.3448949380590003E-2</c:v>
                </c:pt>
                <c:pt idx="1">
                  <c:v>3.7600699373008001E-2</c:v>
                </c:pt>
                <c:pt idx="2">
                  <c:v>3.5036049544464001E-2</c:v>
                </c:pt>
                <c:pt idx="3">
                  <c:v>2.1604706337023001E-2</c:v>
                </c:pt>
                <c:pt idx="4">
                  <c:v>1.2745365047379E-2</c:v>
                </c:pt>
                <c:pt idx="5">
                  <c:v>-1.2207162250625E-2</c:v>
                </c:pt>
                <c:pt idx="6">
                  <c:v>-1.1806169528544999E-2</c:v>
                </c:pt>
                <c:pt idx="7">
                  <c:v>-1.2880978417651999E-2</c:v>
                </c:pt>
                <c:pt idx="8">
                  <c:v>-2.1471063045751001E-3</c:v>
                </c:pt>
                <c:pt idx="9">
                  <c:v>2.2276706214530002E-2</c:v>
                </c:pt>
                <c:pt idx="10">
                  <c:v>1.0599203852206999E-2</c:v>
                </c:pt>
                <c:pt idx="11">
                  <c:v>7.6467163390204996E-3</c:v>
                </c:pt>
                <c:pt idx="12">
                  <c:v>4.4267078037493E-3</c:v>
                </c:pt>
                <c:pt idx="13">
                  <c:v>-1.2072305059101E-2</c:v>
                </c:pt>
                <c:pt idx="14">
                  <c:v>-1.3415291822843E-2</c:v>
                </c:pt>
                <c:pt idx="15">
                  <c:v>-1.2612066258966E-2</c:v>
                </c:pt>
                <c:pt idx="16">
                  <c:v>-9.6615245885801008E-3</c:v>
                </c:pt>
                <c:pt idx="17">
                  <c:v>-7.3810444043631001E-3</c:v>
                </c:pt>
                <c:pt idx="18">
                  <c:v>-8.8579070912915003E-3</c:v>
                </c:pt>
                <c:pt idx="19">
                  <c:v>-8.8586917859793998E-3</c:v>
                </c:pt>
                <c:pt idx="20">
                  <c:v>-9.2621801024209E-3</c:v>
                </c:pt>
                <c:pt idx="21">
                  <c:v>-8.0548157058166995E-4</c:v>
                </c:pt>
                <c:pt idx="22">
                  <c:v>-3.2219522345581001E-3</c:v>
                </c:pt>
                <c:pt idx="23">
                  <c:v>-4.0275700595811996E-3</c:v>
                </c:pt>
                <c:pt idx="24">
                  <c:v>-4.4305055072525997E-3</c:v>
                </c:pt>
                <c:pt idx="25">
                  <c:v>-4.8334928833530001E-3</c:v>
                </c:pt>
                <c:pt idx="26">
                  <c:v>-6.8477792383389996E-3</c:v>
                </c:pt>
                <c:pt idx="27">
                  <c:v>-4.8340575467694996E-3</c:v>
                </c:pt>
                <c:pt idx="28">
                  <c:v>-5.5057205779664E-3</c:v>
                </c:pt>
                <c:pt idx="29">
                  <c:v>-6.0431967705155999E-3</c:v>
                </c:pt>
                <c:pt idx="30">
                  <c:v>-5.6406578618683001E-3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4089-48FE-AF97-10F8E1CA5D4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Suntop - سن توب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43070</c:v>
                </c:pt>
                <c:pt idx="1">
                  <c:v>43071</c:v>
                </c:pt>
                <c:pt idx="2">
                  <c:v>43072</c:v>
                </c:pt>
                <c:pt idx="3">
                  <c:v>43073</c:v>
                </c:pt>
                <c:pt idx="4">
                  <c:v>43074</c:v>
                </c:pt>
                <c:pt idx="5">
                  <c:v>43075</c:v>
                </c:pt>
                <c:pt idx="6">
                  <c:v>43076</c:v>
                </c:pt>
                <c:pt idx="7">
                  <c:v>43077</c:v>
                </c:pt>
                <c:pt idx="8">
                  <c:v>43078</c:v>
                </c:pt>
                <c:pt idx="9">
                  <c:v>43079</c:v>
                </c:pt>
                <c:pt idx="10">
                  <c:v>43080</c:v>
                </c:pt>
                <c:pt idx="11">
                  <c:v>43081</c:v>
                </c:pt>
                <c:pt idx="12">
                  <c:v>43082</c:v>
                </c:pt>
                <c:pt idx="13">
                  <c:v>43083</c:v>
                </c:pt>
                <c:pt idx="14">
                  <c:v>43084</c:v>
                </c:pt>
                <c:pt idx="15">
                  <c:v>43085</c:v>
                </c:pt>
                <c:pt idx="16">
                  <c:v>43086</c:v>
                </c:pt>
                <c:pt idx="17">
                  <c:v>43087</c:v>
                </c:pt>
                <c:pt idx="18">
                  <c:v>43088</c:v>
                </c:pt>
                <c:pt idx="19">
                  <c:v>43089</c:v>
                </c:pt>
                <c:pt idx="20">
                  <c:v>43090</c:v>
                </c:pt>
                <c:pt idx="21">
                  <c:v>43091</c:v>
                </c:pt>
                <c:pt idx="22">
                  <c:v>43092</c:v>
                </c:pt>
                <c:pt idx="23">
                  <c:v>43093</c:v>
                </c:pt>
                <c:pt idx="24">
                  <c:v>43094</c:v>
                </c:pt>
                <c:pt idx="25">
                  <c:v>43095</c:v>
                </c:pt>
                <c:pt idx="26">
                  <c:v>43096</c:v>
                </c:pt>
                <c:pt idx="27">
                  <c:v>43097</c:v>
                </c:pt>
                <c:pt idx="28">
                  <c:v>43098</c:v>
                </c:pt>
                <c:pt idx="29">
                  <c:v>43099</c:v>
                </c:pt>
                <c:pt idx="30">
                  <c:v>43100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2.6186855887819001E-2</c:v>
                </c:pt>
                <c:pt idx="1">
                  <c:v>2.6180000168903001E-2</c:v>
                </c:pt>
                <c:pt idx="2">
                  <c:v>4.2214754901133003E-3</c:v>
                </c:pt>
                <c:pt idx="3">
                  <c:v>-7.5983351203491997E-3</c:v>
                </c:pt>
                <c:pt idx="4">
                  <c:v>3.4617268106520001E-2</c:v>
                </c:pt>
                <c:pt idx="5">
                  <c:v>3.2073194405760001E-2</c:v>
                </c:pt>
                <c:pt idx="6">
                  <c:v>4.1344279723584003E-2</c:v>
                </c:pt>
                <c:pt idx="7">
                  <c:v>2.7832599564798999E-2</c:v>
                </c:pt>
                <c:pt idx="8">
                  <c:v>2.1922613175491001E-2</c:v>
                </c:pt>
                <c:pt idx="9">
                  <c:v>2.1917808219177999E-2</c:v>
                </c:pt>
                <c:pt idx="10">
                  <c:v>3.4555123850620997E-2</c:v>
                </c:pt>
                <c:pt idx="11">
                  <c:v>0.10110201193003999</c:v>
                </c:pt>
                <c:pt idx="12">
                  <c:v>7.9958253375080002E-2</c:v>
                </c:pt>
                <c:pt idx="13">
                  <c:v>2.2706821297316E-2</c:v>
                </c:pt>
                <c:pt idx="14">
                  <c:v>3.0268888627306E-2</c:v>
                </c:pt>
                <c:pt idx="15">
                  <c:v>1.0086576447844E-2</c:v>
                </c:pt>
                <c:pt idx="16">
                  <c:v>1.6809265267015001E-2</c:v>
                </c:pt>
                <c:pt idx="17">
                  <c:v>2.6049982353238001E-2</c:v>
                </c:pt>
                <c:pt idx="18">
                  <c:v>4.9566086715449001E-2</c:v>
                </c:pt>
                <c:pt idx="19">
                  <c:v>6.9694018070062994E-2</c:v>
                </c:pt>
                <c:pt idx="20">
                  <c:v>9.1462135514999002E-2</c:v>
                </c:pt>
                <c:pt idx="21">
                  <c:v>1.6766708024545999E-2</c:v>
                </c:pt>
                <c:pt idx="22">
                  <c:v>2.5145845906255999E-3</c:v>
                </c:pt>
                <c:pt idx="23">
                  <c:v>5.8672165086708999E-2</c:v>
                </c:pt>
                <c:pt idx="24">
                  <c:v>0.20858289285206</c:v>
                </c:pt>
                <c:pt idx="25">
                  <c:v>0.18307056994299001</c:v>
                </c:pt>
                <c:pt idx="26">
                  <c:v>0.12098961158163</c:v>
                </c:pt>
                <c:pt idx="27">
                  <c:v>9.5007917326443994E-2</c:v>
                </c:pt>
                <c:pt idx="28">
                  <c:v>9.4085126223938997E-2</c:v>
                </c:pt>
                <c:pt idx="29">
                  <c:v>7.3200961594449998E-2</c:v>
                </c:pt>
                <c:pt idx="30">
                  <c:v>6.5666431154149996E-2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4089-48FE-AF97-10F8E1CA5D42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Nada - ندى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43070</c:v>
                </c:pt>
                <c:pt idx="1">
                  <c:v>43071</c:v>
                </c:pt>
                <c:pt idx="2">
                  <c:v>43072</c:v>
                </c:pt>
                <c:pt idx="3">
                  <c:v>43073</c:v>
                </c:pt>
                <c:pt idx="4">
                  <c:v>43074</c:v>
                </c:pt>
                <c:pt idx="5">
                  <c:v>43075</c:v>
                </c:pt>
                <c:pt idx="6">
                  <c:v>43076</c:v>
                </c:pt>
                <c:pt idx="7">
                  <c:v>43077</c:v>
                </c:pt>
                <c:pt idx="8">
                  <c:v>43078</c:v>
                </c:pt>
                <c:pt idx="9">
                  <c:v>43079</c:v>
                </c:pt>
                <c:pt idx="10">
                  <c:v>43080</c:v>
                </c:pt>
                <c:pt idx="11">
                  <c:v>43081</c:v>
                </c:pt>
                <c:pt idx="12">
                  <c:v>43082</c:v>
                </c:pt>
                <c:pt idx="13">
                  <c:v>43083</c:v>
                </c:pt>
                <c:pt idx="14">
                  <c:v>43084</c:v>
                </c:pt>
                <c:pt idx="15">
                  <c:v>43085</c:v>
                </c:pt>
                <c:pt idx="16">
                  <c:v>43086</c:v>
                </c:pt>
                <c:pt idx="17">
                  <c:v>43087</c:v>
                </c:pt>
                <c:pt idx="18">
                  <c:v>43088</c:v>
                </c:pt>
                <c:pt idx="19">
                  <c:v>43089</c:v>
                </c:pt>
                <c:pt idx="20">
                  <c:v>43090</c:v>
                </c:pt>
                <c:pt idx="21">
                  <c:v>43091</c:v>
                </c:pt>
                <c:pt idx="22">
                  <c:v>43092</c:v>
                </c:pt>
                <c:pt idx="23">
                  <c:v>43093</c:v>
                </c:pt>
                <c:pt idx="24">
                  <c:v>43094</c:v>
                </c:pt>
                <c:pt idx="25">
                  <c:v>43095</c:v>
                </c:pt>
                <c:pt idx="26">
                  <c:v>43096</c:v>
                </c:pt>
                <c:pt idx="27">
                  <c:v>43097</c:v>
                </c:pt>
                <c:pt idx="28">
                  <c:v>43098</c:v>
                </c:pt>
                <c:pt idx="29">
                  <c:v>43099</c:v>
                </c:pt>
                <c:pt idx="30">
                  <c:v>43100</c:v>
                </c:pt>
              </c:numCache>
            </c:numRef>
          </c:cat>
          <c:val>
            <c:numRef>
              <c:f>Sheet1!$F$2:$F$32</c:f>
              <c:numCache>
                <c:formatCode>General</c:formatCode>
                <c:ptCount val="31"/>
                <c:pt idx="0">
                  <c:v>1.7268136408546999</c:v>
                </c:pt>
                <c:pt idx="1">
                  <c:v>1.5038617472413001</c:v>
                </c:pt>
                <c:pt idx="2">
                  <c:v>1.3495276653171</c:v>
                </c:pt>
                <c:pt idx="3">
                  <c:v>1.2777949305431999</c:v>
                </c:pt>
                <c:pt idx="4">
                  <c:v>0.55462307523900001</c:v>
                </c:pt>
                <c:pt idx="5">
                  <c:v>1.2876069006365E-3</c:v>
                </c:pt>
                <c:pt idx="6">
                  <c:v>-1.2407688552971001E-2</c:v>
                </c:pt>
                <c:pt idx="7">
                  <c:v>-1.4633523881326001E-2</c:v>
                </c:pt>
                <c:pt idx="8">
                  <c:v>-1.3113556373071E-2</c:v>
                </c:pt>
                <c:pt idx="9">
                  <c:v>-1.2061370124806001E-2</c:v>
                </c:pt>
                <c:pt idx="10">
                  <c:v>-1.7332991358098002E-2</c:v>
                </c:pt>
                <c:pt idx="11">
                  <c:v>1.6750320657362001E-2</c:v>
                </c:pt>
                <c:pt idx="12">
                  <c:v>6.8863909455671002E-2</c:v>
                </c:pt>
                <c:pt idx="13">
                  <c:v>0.18187223066173999</c:v>
                </c:pt>
                <c:pt idx="14">
                  <c:v>0.79030373831776002</c:v>
                </c:pt>
                <c:pt idx="15">
                  <c:v>1.1696116555492999</c:v>
                </c:pt>
                <c:pt idx="16">
                  <c:v>1.5190363588036999</c:v>
                </c:pt>
                <c:pt idx="17">
                  <c:v>1.1877690818911999</c:v>
                </c:pt>
                <c:pt idx="18">
                  <c:v>1.0905157030692001</c:v>
                </c:pt>
                <c:pt idx="19">
                  <c:v>1.0065996041561001</c:v>
                </c:pt>
                <c:pt idx="20">
                  <c:v>1.0415688193442001</c:v>
                </c:pt>
                <c:pt idx="21">
                  <c:v>1.0129956609063999</c:v>
                </c:pt>
                <c:pt idx="22">
                  <c:v>0.95061367715092004</c:v>
                </c:pt>
                <c:pt idx="23">
                  <c:v>0.97600844665505004</c:v>
                </c:pt>
                <c:pt idx="24">
                  <c:v>0.32513104450315999</c:v>
                </c:pt>
                <c:pt idx="25">
                  <c:v>0.78732906671577996</c:v>
                </c:pt>
                <c:pt idx="26">
                  <c:v>1.0751069396570001</c:v>
                </c:pt>
                <c:pt idx="27">
                  <c:v>1.0829827994432999</c:v>
                </c:pt>
                <c:pt idx="28">
                  <c:v>1.0929233845972</c:v>
                </c:pt>
                <c:pt idx="29">
                  <c:v>0.66685899762066003</c:v>
                </c:pt>
                <c:pt idx="30">
                  <c:v>-5.4920529993100001E-3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4089-48FE-AF97-10F8E1CA5D4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4079352"/>
        <c:axId val="284081320"/>
      </c:lineChart>
      <c:dateAx>
        <c:axId val="2840793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081320"/>
        <c:crosses val="autoZero"/>
        <c:auto val="1"/>
        <c:lblOffset val="100"/>
        <c:baseTimeUnit val="days"/>
      </c:dateAx>
      <c:valAx>
        <c:axId val="2840813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0793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C6DECC-AFA8-4F7D-B97C-A77AD903E1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6AEA1BC-8A27-4DC6-A9FD-7BB0D58CFAD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90651089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1A3410-226A-4D73-A095-D5BF0CB7252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857178-0405-4515-AAC5-0E4324A6AF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762651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20180108_201141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Lato</vt:lpstr>
      <vt:lpstr>quintly_template</vt:lpstr>
      <vt:lpstr>Facebook Fans Change Rate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Change Rate</dc:title>
  <dc:creator>Administrator</dc:creator>
  <cp:lastModifiedBy>Administrator</cp:lastModifiedBy>
  <cp:revision>1</cp:revision>
  <dcterms:created xsi:type="dcterms:W3CDTF">2018-01-08T20:11:42Z</dcterms:created>
  <dcterms:modified xsi:type="dcterms:W3CDTF">2018-01-08T20:11:45Z</dcterms:modified>
</cp:coreProperties>
</file>