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C729F-DE23-4654-9162-AE3A752BF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066587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29444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8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8116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4152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3530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9288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1135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5473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3323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592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53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8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47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98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5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2073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877158-59A5-45F9-9C44-225B7F6F3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AD154-57D9-4573-B83F-0AF0251C6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74090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20180108_201006</Template>
  <TotalTime>0</TotalTime>
  <Words>89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2018-01-08T20:10:07Z</dcterms:created>
  <dcterms:modified xsi:type="dcterms:W3CDTF">2018-01-08T20:10:19Z</dcterms:modified>
</cp:coreProperties>
</file>