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8.2698683587318998E-3</c:v>
                </c:pt>
                <c:pt idx="1">
                  <c:v>5.9209246416666002E-3</c:v>
                </c:pt>
                <c:pt idx="2">
                  <c:v>4.6994689600074998E-3</c:v>
                </c:pt>
                <c:pt idx="3">
                  <c:v>2.9608630304761999E-3</c:v>
                </c:pt>
                <c:pt idx="4">
                  <c:v>4.0891068074697997E-3</c:v>
                </c:pt>
                <c:pt idx="5">
                  <c:v>4.4184684460246001E-3</c:v>
                </c:pt>
                <c:pt idx="6">
                  <c:v>2.2564534568867002E-3</c:v>
                </c:pt>
                <c:pt idx="7">
                  <c:v>4.6073243293051997E-3</c:v>
                </c:pt>
                <c:pt idx="8">
                  <c:v>4.3255848943053003E-3</c:v>
                </c:pt>
                <c:pt idx="9">
                  <c:v>5.7365710163981001E-3</c:v>
                </c:pt>
                <c:pt idx="10">
                  <c:v>6.6776330330279004E-3</c:v>
                </c:pt>
                <c:pt idx="11">
                  <c:v>5.737644781471E-3</c:v>
                </c:pt>
                <c:pt idx="12">
                  <c:v>3.2452994894062001E-3</c:v>
                </c:pt>
                <c:pt idx="13">
                  <c:v>0</c:v>
                </c:pt>
                <c:pt idx="14">
                  <c:v>5.5509193357337E-3</c:v>
                </c:pt>
                <c:pt idx="15">
                  <c:v>0</c:v>
                </c:pt>
                <c:pt idx="16">
                  <c:v>0</c:v>
                </c:pt>
                <c:pt idx="17">
                  <c:v>4.0466322608816996E-3</c:v>
                </c:pt>
                <c:pt idx="18">
                  <c:v>4.7998915789196003E-3</c:v>
                </c:pt>
                <c:pt idx="19">
                  <c:v>1.7883228167402E-3</c:v>
                </c:pt>
                <c:pt idx="20">
                  <c:v>7.4360639689756E-3</c:v>
                </c:pt>
                <c:pt idx="21">
                  <c:v>4.5183572382671002E-3</c:v>
                </c:pt>
                <c:pt idx="22">
                  <c:v>0</c:v>
                </c:pt>
                <c:pt idx="23">
                  <c:v>4.6130411615072997E-3</c:v>
                </c:pt>
                <c:pt idx="24">
                  <c:v>0</c:v>
                </c:pt>
                <c:pt idx="25">
                  <c:v>0</c:v>
                </c:pt>
                <c:pt idx="26">
                  <c:v>4.9589163198563999E-3</c:v>
                </c:pt>
                <c:pt idx="27">
                  <c:v>0</c:v>
                </c:pt>
                <c:pt idx="28">
                  <c:v>0</c:v>
                </c:pt>
                <c:pt idx="29">
                  <c:v>5.0852341750338001E-3</c:v>
                </c:pt>
                <c:pt idx="30">
                  <c:v>4.002456095411E-3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DF-4702-BE96-9A652B76F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22136"/>
        <c:axId val="292222792"/>
      </c:lineChart>
      <c:dateAx>
        <c:axId val="292222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22792"/>
        <c:crosses val="autoZero"/>
        <c:auto val="1"/>
        <c:lblOffset val="100"/>
        <c:baseTimeUnit val="days"/>
      </c:dateAx>
      <c:valAx>
        <c:axId val="29222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2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1D26C-19FC-4826-99D1-2F9C4C72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5F063-78F6-42D1-9CD7-4FF19C8BD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7982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E0092-3066-4F4A-A057-E23793D9B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72A9C-319A-49BD-99D5-CDAEE213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01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20180108_194143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2018-01-08T19:41:44Z</dcterms:created>
  <dcterms:modified xsi:type="dcterms:W3CDTF">2018-01-08T19:41:47Z</dcterms:modified>
</cp:coreProperties>
</file>