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1064068</c:v>
                </c:pt>
                <c:pt idx="1">
                  <c:v>1063979</c:v>
                </c:pt>
                <c:pt idx="2">
                  <c:v>1063922</c:v>
                </c:pt>
                <c:pt idx="3">
                  <c:v>1063836</c:v>
                </c:pt>
                <c:pt idx="4">
                  <c:v>1063768</c:v>
                </c:pt>
                <c:pt idx="5">
                  <c:v>1063666</c:v>
                </c:pt>
                <c:pt idx="6">
                  <c:v>1063567</c:v>
                </c:pt>
                <c:pt idx="7">
                  <c:v>1063481</c:v>
                </c:pt>
                <c:pt idx="8">
                  <c:v>1063399</c:v>
                </c:pt>
                <c:pt idx="9">
                  <c:v>1063307</c:v>
                </c:pt>
                <c:pt idx="10">
                  <c:v>1063196</c:v>
                </c:pt>
                <c:pt idx="11">
                  <c:v>1063112</c:v>
                </c:pt>
                <c:pt idx="12">
                  <c:v>1063041</c:v>
                </c:pt>
                <c:pt idx="13">
                  <c:v>1062932</c:v>
                </c:pt>
                <c:pt idx="14">
                  <c:v>1062842</c:v>
                </c:pt>
                <c:pt idx="15">
                  <c:v>1062752</c:v>
                </c:pt>
                <c:pt idx="16">
                  <c:v>1062661</c:v>
                </c:pt>
                <c:pt idx="17">
                  <c:v>1062564</c:v>
                </c:pt>
                <c:pt idx="18">
                  <c:v>1062484</c:v>
                </c:pt>
                <c:pt idx="19">
                  <c:v>1062412</c:v>
                </c:pt>
                <c:pt idx="20">
                  <c:v>1062369</c:v>
                </c:pt>
                <c:pt idx="21">
                  <c:v>1062298</c:v>
                </c:pt>
                <c:pt idx="22">
                  <c:v>1062236</c:v>
                </c:pt>
                <c:pt idx="23">
                  <c:v>1062177</c:v>
                </c:pt>
                <c:pt idx="24">
                  <c:v>1062136</c:v>
                </c:pt>
                <c:pt idx="25">
                  <c:v>1062083</c:v>
                </c:pt>
                <c:pt idx="26">
                  <c:v>1062037</c:v>
                </c:pt>
                <c:pt idx="27">
                  <c:v>1061944</c:v>
                </c:pt>
                <c:pt idx="28">
                  <c:v>1061930</c:v>
                </c:pt>
                <c:pt idx="29">
                  <c:v>1061866</c:v>
                </c:pt>
                <c:pt idx="30">
                  <c:v>1061830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C-44D1-B8D8-9C91B8965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41248"/>
        <c:axId val="292145840"/>
      </c:lineChart>
      <c:dateAx>
        <c:axId val="29214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45840"/>
        <c:crosses val="autoZero"/>
        <c:auto val="1"/>
        <c:lblOffset val="100"/>
        <c:baseTimeUnit val="days"/>
      </c:dateAx>
      <c:valAx>
        <c:axId val="29214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4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F8250-A55C-40C3-B10D-78A0171D6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78605-6B13-40DF-9C3A-1F3A68DFD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85461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CF581-D8F9-486C-9EE9-ECA7A995B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4313A-1D89-487D-B622-8CE9189F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52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20180108_193953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2018-01-08T19:39:54Z</dcterms:created>
  <dcterms:modified xsi:type="dcterms:W3CDTF">2018-01-08T19:39:58Z</dcterms:modified>
</cp:coreProperties>
</file>