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1785D-7E2F-46D8-A84C-165708EB7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625161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47983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9375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9440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722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358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0776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4096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385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9822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18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4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25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3810F68-15D2-46CD-BA75-DF421BF0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9D121-70A7-402D-9419-DD4438447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66015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20180108_193832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2018-01-08T19:38:33Z</dcterms:created>
  <dcterms:modified xsi:type="dcterms:W3CDTF">2018-01-08T19:38:37Z</dcterms:modified>
</cp:coreProperties>
</file>