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0.22894985808893001</c:v>
                </c:pt>
                <c:pt idx="1">
                  <c:v>6.8028496381262002E-2</c:v>
                </c:pt>
                <c:pt idx="2">
                  <c:v>6.9824495187770994E-2</c:v>
                </c:pt>
                <c:pt idx="3">
                  <c:v>2.7372435014064E-2</c:v>
                </c:pt>
                <c:pt idx="4">
                  <c:v>5.6657223796034002E-2</c:v>
                </c:pt>
                <c:pt idx="5">
                  <c:v>2.5497195308516001E-2</c:v>
                </c:pt>
                <c:pt idx="6">
                  <c:v>1.5108593012276E-2</c:v>
                </c:pt>
                <c:pt idx="7">
                  <c:v>2.0785306677752E-2</c:v>
                </c:pt>
                <c:pt idx="8">
                  <c:v>2.8357531760436001E-2</c:v>
                </c:pt>
                <c:pt idx="9">
                  <c:v>1.7034485369269999E-2</c:v>
                </c:pt>
                <c:pt idx="10">
                  <c:v>3.4114815306179998E-2</c:v>
                </c:pt>
                <c:pt idx="11">
                  <c:v>4.7413139129115003E-2</c:v>
                </c:pt>
                <c:pt idx="12">
                  <c:v>2.2757012004324E-2</c:v>
                </c:pt>
                <c:pt idx="13">
                  <c:v>6.2556869881710997E-2</c:v>
                </c:pt>
                <c:pt idx="14">
                  <c:v>3.1289704738967999E-2</c:v>
                </c:pt>
                <c:pt idx="15">
                  <c:v>0</c:v>
                </c:pt>
                <c:pt idx="16">
                  <c:v>2.6629132270704001E-2</c:v>
                </c:pt>
                <c:pt idx="17">
                  <c:v>2.6647886251594002E-2</c:v>
                </c:pt>
                <c:pt idx="18">
                  <c:v>3.2371703322859997E-2</c:v>
                </c:pt>
                <c:pt idx="19">
                  <c:v>2.2838437089622E-2</c:v>
                </c:pt>
                <c:pt idx="20">
                  <c:v>1.5206523598624001E-2</c:v>
                </c:pt>
                <c:pt idx="21">
                  <c:v>2.0903804492418E-2</c:v>
                </c:pt>
                <c:pt idx="22">
                  <c:v>0</c:v>
                </c:pt>
                <c:pt idx="23">
                  <c:v>2.6620524424331E-2</c:v>
                </c:pt>
                <c:pt idx="24">
                  <c:v>4.3761178127022002E-2</c:v>
                </c:pt>
                <c:pt idx="25">
                  <c:v>0</c:v>
                </c:pt>
                <c:pt idx="26">
                  <c:v>3.3014615316242002E-2</c:v>
                </c:pt>
                <c:pt idx="27">
                  <c:v>5.7187517871098999E-2</c:v>
                </c:pt>
                <c:pt idx="28">
                  <c:v>0</c:v>
                </c:pt>
                <c:pt idx="29">
                  <c:v>3.4355734544691E-2</c:v>
                </c:pt>
                <c:pt idx="30">
                  <c:v>3.0548926014320001E-2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34-4527-AD8A-61C480B3E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873472"/>
        <c:axId val="291879048"/>
      </c:lineChart>
      <c:dateAx>
        <c:axId val="29187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79048"/>
        <c:crosses val="autoZero"/>
        <c:auto val="1"/>
        <c:lblOffset val="100"/>
        <c:baseTimeUnit val="days"/>
      </c:dateAx>
      <c:valAx>
        <c:axId val="29187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7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0C16F-311E-4C42-BA6D-EB225087D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7762BD-D990-41CE-A5DE-7499B53DD4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73982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4671A-CAFA-41B6-A6E2-36FB40AD3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43AF9-8353-4265-85B8-62ADD7E5F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183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20180108_191029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2018-01-08T19:12:53Z</dcterms:created>
  <dcterms:modified xsi:type="dcterms:W3CDTF">2018-01-08T19:12:57Z</dcterms:modified>
</cp:coreProperties>
</file>