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52835</c:v>
                </c:pt>
                <c:pt idx="1">
                  <c:v>53003</c:v>
                </c:pt>
                <c:pt idx="2">
                  <c:v>52978</c:v>
                </c:pt>
                <c:pt idx="3">
                  <c:v>52969</c:v>
                </c:pt>
                <c:pt idx="4">
                  <c:v>52931</c:v>
                </c:pt>
                <c:pt idx="5">
                  <c:v>52963</c:v>
                </c:pt>
                <c:pt idx="6">
                  <c:v>52937</c:v>
                </c:pt>
                <c:pt idx="7">
                  <c:v>52907</c:v>
                </c:pt>
                <c:pt idx="8">
                  <c:v>52886</c:v>
                </c:pt>
                <c:pt idx="9">
                  <c:v>52783</c:v>
                </c:pt>
                <c:pt idx="10">
                  <c:v>52743</c:v>
                </c:pt>
                <c:pt idx="11">
                  <c:v>52713</c:v>
                </c:pt>
                <c:pt idx="12">
                  <c:v>52749</c:v>
                </c:pt>
                <c:pt idx="13">
                  <c:v>52756</c:v>
                </c:pt>
                <c:pt idx="14">
                  <c:v>52711</c:v>
                </c:pt>
                <c:pt idx="15">
                  <c:v>52602</c:v>
                </c:pt>
                <c:pt idx="16">
                  <c:v>52547</c:v>
                </c:pt>
                <c:pt idx="17">
                  <c:v>52527</c:v>
                </c:pt>
                <c:pt idx="18">
                  <c:v>52503</c:v>
                </c:pt>
                <c:pt idx="19">
                  <c:v>52584</c:v>
                </c:pt>
                <c:pt idx="20">
                  <c:v>52635</c:v>
                </c:pt>
                <c:pt idx="21">
                  <c:v>52610</c:v>
                </c:pt>
                <c:pt idx="22">
                  <c:v>52604</c:v>
                </c:pt>
                <c:pt idx="23">
                  <c:v>52578</c:v>
                </c:pt>
                <c:pt idx="24">
                  <c:v>52539</c:v>
                </c:pt>
                <c:pt idx="25">
                  <c:v>52494</c:v>
                </c:pt>
                <c:pt idx="26">
                  <c:v>52511</c:v>
                </c:pt>
                <c:pt idx="27">
                  <c:v>52407</c:v>
                </c:pt>
                <c:pt idx="28">
                  <c:v>52403</c:v>
                </c:pt>
                <c:pt idx="29">
                  <c:v>52383</c:v>
                </c:pt>
                <c:pt idx="30">
                  <c:v>52368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D-468B-ADAF-194F085C4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44792"/>
        <c:axId val="293142824"/>
      </c:lineChart>
      <c:dateAx>
        <c:axId val="293144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42824"/>
        <c:crosses val="autoZero"/>
        <c:auto val="1"/>
        <c:lblOffset val="100"/>
        <c:baseTimeUnit val="days"/>
      </c:dateAx>
      <c:valAx>
        <c:axId val="29314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4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91BC-8A23-4375-BEA4-C0A8559A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FB884-7F14-45A9-B31D-35A22D64F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17964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216BB-39EF-4C4C-89D1-EBD729D95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92F89-8FFD-4AF8-AB78-03121FA0B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122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20180108_190725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2018-01-08T19:07:26Z</dcterms:created>
  <dcterms:modified xsi:type="dcterms:W3CDTF">2018-01-08T19:07:29Z</dcterms:modified>
</cp:coreProperties>
</file>