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6C355C-7019-4DF0-9395-D121D91F0B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4833677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454595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29250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31256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53868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79378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052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24931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72961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7593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62382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99905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72042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01997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99878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92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@alrabiesocial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03506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21E793C-2A0D-4F54-9347-A6FF13C84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FC938E-C62F-4BCA-BAC5-52D57FEA3C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6563472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20180108_190216</Template>
  <TotalTime>0</TotalTime>
  <Words>54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Lato</vt:lpstr>
      <vt:lpstr>Arial</vt:lpstr>
      <vt:lpstr>quintly_template</vt:lpstr>
      <vt:lpstr>Twitter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2018-01-08T19:02:16Z</dcterms:created>
  <dcterms:modified xsi:type="dcterms:W3CDTF">2018-01-08T19:02:22Z</dcterms:modified>
</cp:coreProperties>
</file>