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alrabiesocial (Al Rabie)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0.57620000000000005</c:v>
                </c:pt>
                <c:pt idx="1">
                  <c:v>0.51139999999999997</c:v>
                </c:pt>
                <c:pt idx="2">
                  <c:v>0.33550000000000002</c:v>
                </c:pt>
                <c:pt idx="3">
                  <c:v>0.2112</c:v>
                </c:pt>
                <c:pt idx="4">
                  <c:v>0.3669</c:v>
                </c:pt>
                <c:pt idx="5">
                  <c:v>0.28489999999999999</c:v>
                </c:pt>
                <c:pt idx="6">
                  <c:v>0.23530000000000001</c:v>
                </c:pt>
                <c:pt idx="7">
                  <c:v>0.3805</c:v>
                </c:pt>
                <c:pt idx="8">
                  <c:v>0.34129999999999999</c:v>
                </c:pt>
                <c:pt idx="9">
                  <c:v>0.33900000000000002</c:v>
                </c:pt>
                <c:pt idx="10">
                  <c:v>0.48880000000000001</c:v>
                </c:pt>
                <c:pt idx="11">
                  <c:v>0.45860000000000001</c:v>
                </c:pt>
                <c:pt idx="12">
                  <c:v>0.27529999999999999</c:v>
                </c:pt>
                <c:pt idx="13">
                  <c:v>0</c:v>
                </c:pt>
                <c:pt idx="14">
                  <c:v>0.44209999999999999</c:v>
                </c:pt>
                <c:pt idx="15">
                  <c:v>0</c:v>
                </c:pt>
                <c:pt idx="16">
                  <c:v>0.27389999999999998</c:v>
                </c:pt>
                <c:pt idx="17">
                  <c:v>0.1265</c:v>
                </c:pt>
                <c:pt idx="18">
                  <c:v>0.37019999999999997</c:v>
                </c:pt>
                <c:pt idx="19">
                  <c:v>0.13100000000000001</c:v>
                </c:pt>
                <c:pt idx="20">
                  <c:v>0.48220000000000002</c:v>
                </c:pt>
                <c:pt idx="21">
                  <c:v>0.38769999999999999</c:v>
                </c:pt>
                <c:pt idx="22">
                  <c:v>0</c:v>
                </c:pt>
                <c:pt idx="23">
                  <c:v>0.41270000000000001</c:v>
                </c:pt>
                <c:pt idx="24">
                  <c:v>0.13739999999999999</c:v>
                </c:pt>
                <c:pt idx="25">
                  <c:v>0.29530000000000001</c:v>
                </c:pt>
                <c:pt idx="26">
                  <c:v>0.22989999999999999</c:v>
                </c:pt>
                <c:pt idx="27">
                  <c:v>0</c:v>
                </c:pt>
                <c:pt idx="28">
                  <c:v>0</c:v>
                </c:pt>
                <c:pt idx="29">
                  <c:v>0.29449999999999998</c:v>
                </c:pt>
                <c:pt idx="30">
                  <c:v>0.32469999999999999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128-44CF-9424-65EE3127BB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2989544"/>
        <c:axId val="232989872"/>
      </c:lineChart>
      <c:dateAx>
        <c:axId val="2329895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989872"/>
        <c:crosses val="autoZero"/>
        <c:auto val="1"/>
        <c:lblOffset val="100"/>
        <c:baseTimeUnit val="days"/>
      </c:dateAx>
      <c:valAx>
        <c:axId val="232989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989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75E2C-6DFA-40A2-9362-FEC4CD54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EC3626C-7100-4514-8590-308F849335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0319037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C7B76B-E206-49A0-B1C1-F8D86FF6DE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D2D2F9-76D6-403D-8C55-78BE8ED72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6012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20180108_183810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</dc:title>
  <dc:creator>Administrator</dc:creator>
  <cp:lastModifiedBy>Administrator</cp:lastModifiedBy>
  <cp:revision>1</cp:revision>
  <dcterms:created xsi:type="dcterms:W3CDTF">2018-01-08T18:38:10Z</dcterms:created>
  <dcterms:modified xsi:type="dcterms:W3CDTF">2018-01-08T18:38:14Z</dcterms:modified>
</cp:coreProperties>
</file>