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43311</c:v>
                </c:pt>
                <c:pt idx="1">
                  <c:v>43316</c:v>
                </c:pt>
                <c:pt idx="2">
                  <c:v>43324</c:v>
                </c:pt>
                <c:pt idx="3">
                  <c:v>43336</c:v>
                </c:pt>
                <c:pt idx="4">
                  <c:v>43341</c:v>
                </c:pt>
                <c:pt idx="5">
                  <c:v>43350</c:v>
                </c:pt>
                <c:pt idx="6">
                  <c:v>43353</c:v>
                </c:pt>
                <c:pt idx="7">
                  <c:v>43369</c:v>
                </c:pt>
                <c:pt idx="8">
                  <c:v>43367</c:v>
                </c:pt>
                <c:pt idx="9">
                  <c:v>43367</c:v>
                </c:pt>
                <c:pt idx="10">
                  <c:v>43380</c:v>
                </c:pt>
                <c:pt idx="11">
                  <c:v>43397</c:v>
                </c:pt>
                <c:pt idx="12">
                  <c:v>43417</c:v>
                </c:pt>
                <c:pt idx="13">
                  <c:v>43416</c:v>
                </c:pt>
                <c:pt idx="14">
                  <c:v>43433</c:v>
                </c:pt>
                <c:pt idx="15">
                  <c:v>43442</c:v>
                </c:pt>
                <c:pt idx="16">
                  <c:v>43454</c:v>
                </c:pt>
                <c:pt idx="17">
                  <c:v>43476</c:v>
                </c:pt>
                <c:pt idx="18">
                  <c:v>43505</c:v>
                </c:pt>
                <c:pt idx="19">
                  <c:v>43535</c:v>
                </c:pt>
                <c:pt idx="20">
                  <c:v>43571</c:v>
                </c:pt>
                <c:pt idx="21">
                  <c:v>43607</c:v>
                </c:pt>
                <c:pt idx="22">
                  <c:v>43606</c:v>
                </c:pt>
                <c:pt idx="23">
                  <c:v>43627</c:v>
                </c:pt>
                <c:pt idx="24">
                  <c:v>43680</c:v>
                </c:pt>
                <c:pt idx="25">
                  <c:v>43703</c:v>
                </c:pt>
                <c:pt idx="26">
                  <c:v>43715</c:v>
                </c:pt>
                <c:pt idx="27">
                  <c:v>43744</c:v>
                </c:pt>
                <c:pt idx="28">
                  <c:v>43786</c:v>
                </c:pt>
                <c:pt idx="29">
                  <c:v>43819</c:v>
                </c:pt>
                <c:pt idx="30">
                  <c:v>43856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D0-4566-AF59-377183592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4760712"/>
        <c:axId val="224760384"/>
      </c:lineChart>
      <c:dateAx>
        <c:axId val="224760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760384"/>
        <c:crosses val="autoZero"/>
        <c:auto val="1"/>
        <c:lblOffset val="100"/>
        <c:baseTimeUnit val="days"/>
      </c:dateAx>
      <c:valAx>
        <c:axId val="224760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760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8A607-2437-473B-98C8-2FDF5FDDD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DBEC87-B063-4044-93D8-2A6F82250A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418030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710819-60B3-466D-9A4A-7A2434840B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70622-BB3E-4C10-805D-2ADB3CAA2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636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20180108_183637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2018-01-08T18:36:38Z</dcterms:created>
  <dcterms:modified xsi:type="dcterms:W3CDTF">2018-01-08T18:36:46Z</dcterms:modified>
</cp:coreProperties>
</file>