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0B4B4-FB19-4DF9-962B-3BB597E9AA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247874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40059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38879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24480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780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447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0854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760224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448868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77189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9538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3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094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DAB7EBA-1B9D-47F2-8764-9D6BA6A9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EC639-B912-4D1B-82D9-EC13D0D5D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72248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20180108_183343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2018-01-08T18:33:44Z</dcterms:created>
  <dcterms:modified xsi:type="dcterms:W3CDTF">2018-01-08T18:33:48Z</dcterms:modified>
</cp:coreProperties>
</file>