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Sheet1!$A$2:$A$169</c:f>
              <c:numCache>
                <c:formatCode>m/d/yyyy</c:formatCode>
                <c:ptCount val="168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</c:numCache>
            </c:numRef>
          </c:cat>
          <c:val>
            <c:numRef>
              <c:f>Sheet1!$B$2:$B$169</c:f>
              <c:numCache>
                <c:formatCode>General</c:formatCode>
                <c:ptCount val="168"/>
                <c:pt idx="0">
                  <c:v>11968</c:v>
                </c:pt>
                <c:pt idx="1">
                  <c:v>11969</c:v>
                </c:pt>
                <c:pt idx="2">
                  <c:v>11968</c:v>
                </c:pt>
                <c:pt idx="3">
                  <c:v>11968</c:v>
                </c:pt>
                <c:pt idx="4">
                  <c:v>11968</c:v>
                </c:pt>
                <c:pt idx="5">
                  <c:v>11970</c:v>
                </c:pt>
                <c:pt idx="6">
                  <c:v>11968</c:v>
                </c:pt>
                <c:pt idx="7">
                  <c:v>11969</c:v>
                </c:pt>
                <c:pt idx="8">
                  <c:v>11968</c:v>
                </c:pt>
                <c:pt idx="9">
                  <c:v>11967</c:v>
                </c:pt>
                <c:pt idx="10">
                  <c:v>11970</c:v>
                </c:pt>
                <c:pt idx="11">
                  <c:v>11969</c:v>
                </c:pt>
                <c:pt idx="12">
                  <c:v>11969</c:v>
                </c:pt>
                <c:pt idx="13">
                  <c:v>11970</c:v>
                </c:pt>
                <c:pt idx="14">
                  <c:v>11970</c:v>
                </c:pt>
                <c:pt idx="15">
                  <c:v>12016</c:v>
                </c:pt>
                <c:pt idx="16">
                  <c:v>13101</c:v>
                </c:pt>
                <c:pt idx="17">
                  <c:v>14116</c:v>
                </c:pt>
                <c:pt idx="18">
                  <c:v>14821</c:v>
                </c:pt>
                <c:pt idx="19">
                  <c:v>15361</c:v>
                </c:pt>
                <c:pt idx="20">
                  <c:v>15934</c:v>
                </c:pt>
                <c:pt idx="21">
                  <c:v>16455</c:v>
                </c:pt>
                <c:pt idx="22">
                  <c:v>16875</c:v>
                </c:pt>
                <c:pt idx="23">
                  <c:v>17291</c:v>
                </c:pt>
                <c:pt idx="24">
                  <c:v>17705</c:v>
                </c:pt>
                <c:pt idx="25">
                  <c:v>18082</c:v>
                </c:pt>
                <c:pt idx="26">
                  <c:v>18376</c:v>
                </c:pt>
                <c:pt idx="27">
                  <c:v>18711</c:v>
                </c:pt>
                <c:pt idx="28">
                  <c:v>18996</c:v>
                </c:pt>
                <c:pt idx="29">
                  <c:v>19274</c:v>
                </c:pt>
                <c:pt idx="30">
                  <c:v>19557</c:v>
                </c:pt>
                <c:pt idx="31">
                  <c:v>19573</c:v>
                </c:pt>
                <c:pt idx="32">
                  <c:v>19575</c:v>
                </c:pt>
                <c:pt idx="33">
                  <c:v>19575</c:v>
                </c:pt>
                <c:pt idx="34">
                  <c:v>19578</c:v>
                </c:pt>
                <c:pt idx="35">
                  <c:v>19578</c:v>
                </c:pt>
                <c:pt idx="36">
                  <c:v>19579</c:v>
                </c:pt>
                <c:pt idx="37">
                  <c:v>19579</c:v>
                </c:pt>
                <c:pt idx="38">
                  <c:v>19583</c:v>
                </c:pt>
                <c:pt idx="39">
                  <c:v>19582</c:v>
                </c:pt>
                <c:pt idx="40">
                  <c:v>19585</c:v>
                </c:pt>
                <c:pt idx="41">
                  <c:v>19585</c:v>
                </c:pt>
                <c:pt idx="42">
                  <c:v>19584</c:v>
                </c:pt>
                <c:pt idx="43">
                  <c:v>19774</c:v>
                </c:pt>
                <c:pt idx="44">
                  <c:v>20068</c:v>
                </c:pt>
                <c:pt idx="45">
                  <c:v>20306</c:v>
                </c:pt>
                <c:pt idx="46">
                  <c:v>20523</c:v>
                </c:pt>
                <c:pt idx="47">
                  <c:v>20720</c:v>
                </c:pt>
                <c:pt idx="48">
                  <c:v>20886</c:v>
                </c:pt>
                <c:pt idx="49">
                  <c:v>21059</c:v>
                </c:pt>
                <c:pt idx="50">
                  <c:v>21222</c:v>
                </c:pt>
                <c:pt idx="51">
                  <c:v>21416</c:v>
                </c:pt>
                <c:pt idx="52">
                  <c:v>21547</c:v>
                </c:pt>
                <c:pt idx="53">
                  <c:v>21681</c:v>
                </c:pt>
                <c:pt idx="54">
                  <c:v>21820</c:v>
                </c:pt>
                <c:pt idx="55">
                  <c:v>21955</c:v>
                </c:pt>
                <c:pt idx="56">
                  <c:v>22075</c:v>
                </c:pt>
                <c:pt idx="57">
                  <c:v>22202</c:v>
                </c:pt>
                <c:pt idx="58">
                  <c:v>22325</c:v>
                </c:pt>
                <c:pt idx="59">
                  <c:v>22472</c:v>
                </c:pt>
                <c:pt idx="60">
                  <c:v>22621</c:v>
                </c:pt>
                <c:pt idx="61">
                  <c:v>22700</c:v>
                </c:pt>
                <c:pt idx="62">
                  <c:v>22703</c:v>
                </c:pt>
                <c:pt idx="63">
                  <c:v>22701</c:v>
                </c:pt>
                <c:pt idx="64">
                  <c:v>22701</c:v>
                </c:pt>
                <c:pt idx="65">
                  <c:v>22701</c:v>
                </c:pt>
                <c:pt idx="66">
                  <c:v>22703</c:v>
                </c:pt>
                <c:pt idx="67">
                  <c:v>22705</c:v>
                </c:pt>
                <c:pt idx="68">
                  <c:v>22702</c:v>
                </c:pt>
                <c:pt idx="69">
                  <c:v>22701</c:v>
                </c:pt>
                <c:pt idx="70">
                  <c:v>22701</c:v>
                </c:pt>
                <c:pt idx="71">
                  <c:v>22701</c:v>
                </c:pt>
                <c:pt idx="72">
                  <c:v>22702</c:v>
                </c:pt>
                <c:pt idx="73">
                  <c:v>22702</c:v>
                </c:pt>
                <c:pt idx="74">
                  <c:v>22699</c:v>
                </c:pt>
                <c:pt idx="75">
                  <c:v>22698</c:v>
                </c:pt>
                <c:pt idx="76">
                  <c:v>22695</c:v>
                </c:pt>
                <c:pt idx="77">
                  <c:v>22694</c:v>
                </c:pt>
                <c:pt idx="78">
                  <c:v>22693</c:v>
                </c:pt>
                <c:pt idx="79">
                  <c:v>22691</c:v>
                </c:pt>
                <c:pt idx="80">
                  <c:v>22691</c:v>
                </c:pt>
                <c:pt idx="81">
                  <c:v>22688</c:v>
                </c:pt>
                <c:pt idx="82">
                  <c:v>22687</c:v>
                </c:pt>
                <c:pt idx="83">
                  <c:v>22686</c:v>
                </c:pt>
                <c:pt idx="84">
                  <c:v>22685</c:v>
                </c:pt>
                <c:pt idx="85">
                  <c:v>22683</c:v>
                </c:pt>
                <c:pt idx="86">
                  <c:v>22679</c:v>
                </c:pt>
                <c:pt idx="87">
                  <c:v>22676</c:v>
                </c:pt>
                <c:pt idx="88">
                  <c:v>22677</c:v>
                </c:pt>
                <c:pt idx="89">
                  <c:v>22675</c:v>
                </c:pt>
                <c:pt idx="90">
                  <c:v>22674</c:v>
                </c:pt>
                <c:pt idx="91">
                  <c:v>22675</c:v>
                </c:pt>
                <c:pt idx="92">
                  <c:v>22672</c:v>
                </c:pt>
                <c:pt idx="93">
                  <c:v>22671</c:v>
                </c:pt>
                <c:pt idx="94">
                  <c:v>22672</c:v>
                </c:pt>
                <c:pt idx="95">
                  <c:v>22676</c:v>
                </c:pt>
                <c:pt idx="96">
                  <c:v>22681</c:v>
                </c:pt>
                <c:pt idx="97">
                  <c:v>22678</c:v>
                </c:pt>
                <c:pt idx="98">
                  <c:v>22677</c:v>
                </c:pt>
                <c:pt idx="99">
                  <c:v>22678</c:v>
                </c:pt>
                <c:pt idx="100">
                  <c:v>22675</c:v>
                </c:pt>
                <c:pt idx="101">
                  <c:v>22670</c:v>
                </c:pt>
                <c:pt idx="102">
                  <c:v>22667</c:v>
                </c:pt>
                <c:pt idx="103">
                  <c:v>22667</c:v>
                </c:pt>
                <c:pt idx="104">
                  <c:v>22666</c:v>
                </c:pt>
                <c:pt idx="105">
                  <c:v>22666</c:v>
                </c:pt>
                <c:pt idx="106">
                  <c:v>22665</c:v>
                </c:pt>
                <c:pt idx="107">
                  <c:v>22665</c:v>
                </c:pt>
                <c:pt idx="108">
                  <c:v>22662</c:v>
                </c:pt>
                <c:pt idx="109">
                  <c:v>22659</c:v>
                </c:pt>
                <c:pt idx="110">
                  <c:v>22659</c:v>
                </c:pt>
                <c:pt idx="111">
                  <c:v>22658</c:v>
                </c:pt>
                <c:pt idx="112">
                  <c:v>22657</c:v>
                </c:pt>
                <c:pt idx="113">
                  <c:v>22656</c:v>
                </c:pt>
                <c:pt idx="114">
                  <c:v>22656</c:v>
                </c:pt>
                <c:pt idx="115">
                  <c:v>23285</c:v>
                </c:pt>
                <c:pt idx="116">
                  <c:v>23904</c:v>
                </c:pt>
                <c:pt idx="117">
                  <c:v>24245</c:v>
                </c:pt>
                <c:pt idx="118">
                  <c:v>24544</c:v>
                </c:pt>
                <c:pt idx="119">
                  <c:v>24808</c:v>
                </c:pt>
                <c:pt idx="120">
                  <c:v>25021</c:v>
                </c:pt>
                <c:pt idx="121">
                  <c:v>25227</c:v>
                </c:pt>
                <c:pt idx="122">
                  <c:v>25418</c:v>
                </c:pt>
                <c:pt idx="123">
                  <c:v>25442</c:v>
                </c:pt>
                <c:pt idx="124">
                  <c:v>25443</c:v>
                </c:pt>
                <c:pt idx="125">
                  <c:v>25442</c:v>
                </c:pt>
                <c:pt idx="126">
                  <c:v>25440</c:v>
                </c:pt>
                <c:pt idx="127">
                  <c:v>25439</c:v>
                </c:pt>
                <c:pt idx="128">
                  <c:v>25436</c:v>
                </c:pt>
                <c:pt idx="129">
                  <c:v>25431</c:v>
                </c:pt>
                <c:pt idx="130">
                  <c:v>25430</c:v>
                </c:pt>
                <c:pt idx="131">
                  <c:v>25426</c:v>
                </c:pt>
                <c:pt idx="132">
                  <c:v>25427</c:v>
                </c:pt>
                <c:pt idx="133">
                  <c:v>25427</c:v>
                </c:pt>
                <c:pt idx="134">
                  <c:v>25426</c:v>
                </c:pt>
                <c:pt idx="135">
                  <c:v>25428</c:v>
                </c:pt>
                <c:pt idx="136">
                  <c:v>25426</c:v>
                </c:pt>
                <c:pt idx="137">
                  <c:v>25431</c:v>
                </c:pt>
                <c:pt idx="138">
                  <c:v>25575</c:v>
                </c:pt>
                <c:pt idx="139">
                  <c:v>25826</c:v>
                </c:pt>
                <c:pt idx="140">
                  <c:v>26056</c:v>
                </c:pt>
                <c:pt idx="141">
                  <c:v>26259</c:v>
                </c:pt>
                <c:pt idx="142">
                  <c:v>26427</c:v>
                </c:pt>
                <c:pt idx="143">
                  <c:v>26567</c:v>
                </c:pt>
                <c:pt idx="144">
                  <c:v>26704</c:v>
                </c:pt>
                <c:pt idx="145">
                  <c:v>26847</c:v>
                </c:pt>
                <c:pt idx="146">
                  <c:v>26970</c:v>
                </c:pt>
                <c:pt idx="147">
                  <c:v>27153</c:v>
                </c:pt>
                <c:pt idx="148">
                  <c:v>27302</c:v>
                </c:pt>
                <c:pt idx="149">
                  <c:v>27435</c:v>
                </c:pt>
                <c:pt idx="150">
                  <c:v>27584</c:v>
                </c:pt>
                <c:pt idx="151">
                  <c:v>27699</c:v>
                </c:pt>
                <c:pt idx="152">
                  <c:v>27797</c:v>
                </c:pt>
                <c:pt idx="153">
                  <c:v>27827</c:v>
                </c:pt>
                <c:pt idx="154">
                  <c:v>27831</c:v>
                </c:pt>
                <c:pt idx="155">
                  <c:v>27831</c:v>
                </c:pt>
                <c:pt idx="156">
                  <c:v>27826</c:v>
                </c:pt>
                <c:pt idx="157">
                  <c:v>27820</c:v>
                </c:pt>
                <c:pt idx="158">
                  <c:v>27819</c:v>
                </c:pt>
                <c:pt idx="159">
                  <c:v>27813</c:v>
                </c:pt>
                <c:pt idx="160">
                  <c:v>27810</c:v>
                </c:pt>
                <c:pt idx="161">
                  <c:v>27806</c:v>
                </c:pt>
                <c:pt idx="162">
                  <c:v>27814</c:v>
                </c:pt>
                <c:pt idx="163">
                  <c:v>27820</c:v>
                </c:pt>
                <c:pt idx="164">
                  <c:v>27822</c:v>
                </c:pt>
                <c:pt idx="165">
                  <c:v>27821</c:v>
                </c:pt>
                <c:pt idx="166">
                  <c:v>27821</c:v>
                </c:pt>
                <c:pt idx="167">
                  <c:v>27824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61-493D-995A-666A17C70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94944"/>
        <c:axId val="290088056"/>
      </c:lineChart>
      <c:dateAx>
        <c:axId val="29009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8056"/>
        <c:crosses val="autoZero"/>
        <c:auto val="1"/>
        <c:lblOffset val="100"/>
        <c:baseTimeUnit val="days"/>
      </c:dateAx>
      <c:valAx>
        <c:axId val="29008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DC0CE-A63C-4939-92C3-D1188531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E98C3-84B6-410F-BDDF-AE2761C82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9204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160A0-EC0B-45B4-9649-B5ADD2026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07/01/2017 - 12/15/2017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4439E-392E-40AB-8CD0-5851C2898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11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20171216_122457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2017-12-16T12:24:58Z</dcterms:created>
  <dcterms:modified xsi:type="dcterms:W3CDTF">2017-12-16T12:25:01Z</dcterms:modified>
</cp:coreProperties>
</file>