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petronasksa (Petronas KSA)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Sheet1!$A$2:$A$169</c:f>
              <c:numCache>
                <c:formatCode>m/d/yyyy</c:formatCode>
                <c:ptCount val="168"/>
                <c:pt idx="0">
                  <c:v>42917</c:v>
                </c:pt>
                <c:pt idx="1">
                  <c:v>42918</c:v>
                </c:pt>
                <c:pt idx="2">
                  <c:v>42919</c:v>
                </c:pt>
                <c:pt idx="3">
                  <c:v>42920</c:v>
                </c:pt>
                <c:pt idx="4">
                  <c:v>42921</c:v>
                </c:pt>
                <c:pt idx="5">
                  <c:v>42922</c:v>
                </c:pt>
                <c:pt idx="6">
                  <c:v>42923</c:v>
                </c:pt>
                <c:pt idx="7">
                  <c:v>42924</c:v>
                </c:pt>
                <c:pt idx="8">
                  <c:v>42925</c:v>
                </c:pt>
                <c:pt idx="9">
                  <c:v>42926</c:v>
                </c:pt>
                <c:pt idx="10">
                  <c:v>42927</c:v>
                </c:pt>
                <c:pt idx="11">
                  <c:v>42928</c:v>
                </c:pt>
                <c:pt idx="12">
                  <c:v>42929</c:v>
                </c:pt>
                <c:pt idx="13">
                  <c:v>42930</c:v>
                </c:pt>
                <c:pt idx="14">
                  <c:v>42931</c:v>
                </c:pt>
                <c:pt idx="15">
                  <c:v>42932</c:v>
                </c:pt>
                <c:pt idx="16">
                  <c:v>42933</c:v>
                </c:pt>
                <c:pt idx="17">
                  <c:v>42934</c:v>
                </c:pt>
                <c:pt idx="18">
                  <c:v>42935</c:v>
                </c:pt>
                <c:pt idx="19">
                  <c:v>42936</c:v>
                </c:pt>
                <c:pt idx="20">
                  <c:v>42937</c:v>
                </c:pt>
                <c:pt idx="21">
                  <c:v>42938</c:v>
                </c:pt>
                <c:pt idx="22">
                  <c:v>42939</c:v>
                </c:pt>
                <c:pt idx="23">
                  <c:v>42940</c:v>
                </c:pt>
                <c:pt idx="24">
                  <c:v>42941</c:v>
                </c:pt>
                <c:pt idx="25">
                  <c:v>42942</c:v>
                </c:pt>
                <c:pt idx="26">
                  <c:v>42943</c:v>
                </c:pt>
                <c:pt idx="27">
                  <c:v>42944</c:v>
                </c:pt>
                <c:pt idx="28">
                  <c:v>42945</c:v>
                </c:pt>
                <c:pt idx="29">
                  <c:v>42946</c:v>
                </c:pt>
                <c:pt idx="30">
                  <c:v>42947</c:v>
                </c:pt>
                <c:pt idx="31">
                  <c:v>42948</c:v>
                </c:pt>
                <c:pt idx="32">
                  <c:v>42949</c:v>
                </c:pt>
                <c:pt idx="33">
                  <c:v>42950</c:v>
                </c:pt>
                <c:pt idx="34">
                  <c:v>42951</c:v>
                </c:pt>
                <c:pt idx="35">
                  <c:v>42952</c:v>
                </c:pt>
                <c:pt idx="36">
                  <c:v>42953</c:v>
                </c:pt>
                <c:pt idx="37">
                  <c:v>42954</c:v>
                </c:pt>
                <c:pt idx="38">
                  <c:v>42955</c:v>
                </c:pt>
                <c:pt idx="39">
                  <c:v>42956</c:v>
                </c:pt>
                <c:pt idx="40">
                  <c:v>42957</c:v>
                </c:pt>
                <c:pt idx="41">
                  <c:v>42958</c:v>
                </c:pt>
                <c:pt idx="42">
                  <c:v>42959</c:v>
                </c:pt>
                <c:pt idx="43">
                  <c:v>42960</c:v>
                </c:pt>
                <c:pt idx="44">
                  <c:v>42961</c:v>
                </c:pt>
                <c:pt idx="45">
                  <c:v>42962</c:v>
                </c:pt>
                <c:pt idx="46">
                  <c:v>42963</c:v>
                </c:pt>
                <c:pt idx="47">
                  <c:v>42964</c:v>
                </c:pt>
                <c:pt idx="48">
                  <c:v>42965</c:v>
                </c:pt>
                <c:pt idx="49">
                  <c:v>42966</c:v>
                </c:pt>
                <c:pt idx="50">
                  <c:v>42967</c:v>
                </c:pt>
                <c:pt idx="51">
                  <c:v>42968</c:v>
                </c:pt>
                <c:pt idx="52">
                  <c:v>42969</c:v>
                </c:pt>
                <c:pt idx="53">
                  <c:v>42970</c:v>
                </c:pt>
                <c:pt idx="54">
                  <c:v>42971</c:v>
                </c:pt>
                <c:pt idx="55">
                  <c:v>42972</c:v>
                </c:pt>
                <c:pt idx="56">
                  <c:v>42973</c:v>
                </c:pt>
                <c:pt idx="57">
                  <c:v>42974</c:v>
                </c:pt>
                <c:pt idx="58">
                  <c:v>42975</c:v>
                </c:pt>
                <c:pt idx="59">
                  <c:v>42976</c:v>
                </c:pt>
                <c:pt idx="60">
                  <c:v>42977</c:v>
                </c:pt>
                <c:pt idx="61">
                  <c:v>42978</c:v>
                </c:pt>
                <c:pt idx="62">
                  <c:v>42979</c:v>
                </c:pt>
                <c:pt idx="63">
                  <c:v>42980</c:v>
                </c:pt>
                <c:pt idx="64">
                  <c:v>42981</c:v>
                </c:pt>
                <c:pt idx="65">
                  <c:v>42982</c:v>
                </c:pt>
                <c:pt idx="66">
                  <c:v>42983</c:v>
                </c:pt>
                <c:pt idx="67">
                  <c:v>42984</c:v>
                </c:pt>
                <c:pt idx="68">
                  <c:v>42985</c:v>
                </c:pt>
                <c:pt idx="69">
                  <c:v>42986</c:v>
                </c:pt>
                <c:pt idx="70">
                  <c:v>42987</c:v>
                </c:pt>
                <c:pt idx="71">
                  <c:v>42988</c:v>
                </c:pt>
                <c:pt idx="72">
                  <c:v>42989</c:v>
                </c:pt>
                <c:pt idx="73">
                  <c:v>42990</c:v>
                </c:pt>
                <c:pt idx="74">
                  <c:v>42991</c:v>
                </c:pt>
                <c:pt idx="75">
                  <c:v>42992</c:v>
                </c:pt>
                <c:pt idx="76">
                  <c:v>42993</c:v>
                </c:pt>
                <c:pt idx="77">
                  <c:v>42994</c:v>
                </c:pt>
                <c:pt idx="78">
                  <c:v>42995</c:v>
                </c:pt>
                <c:pt idx="79">
                  <c:v>42996</c:v>
                </c:pt>
                <c:pt idx="80">
                  <c:v>42997</c:v>
                </c:pt>
                <c:pt idx="81">
                  <c:v>42998</c:v>
                </c:pt>
                <c:pt idx="82">
                  <c:v>42999</c:v>
                </c:pt>
                <c:pt idx="83">
                  <c:v>43000</c:v>
                </c:pt>
                <c:pt idx="84">
                  <c:v>43001</c:v>
                </c:pt>
                <c:pt idx="85">
                  <c:v>43002</c:v>
                </c:pt>
                <c:pt idx="86">
                  <c:v>43003</c:v>
                </c:pt>
                <c:pt idx="87">
                  <c:v>43004</c:v>
                </c:pt>
                <c:pt idx="88">
                  <c:v>43005</c:v>
                </c:pt>
                <c:pt idx="89">
                  <c:v>43006</c:v>
                </c:pt>
                <c:pt idx="90">
                  <c:v>43007</c:v>
                </c:pt>
                <c:pt idx="91">
                  <c:v>43008</c:v>
                </c:pt>
                <c:pt idx="92">
                  <c:v>43009</c:v>
                </c:pt>
                <c:pt idx="93">
                  <c:v>43010</c:v>
                </c:pt>
                <c:pt idx="94">
                  <c:v>43011</c:v>
                </c:pt>
                <c:pt idx="95">
                  <c:v>43012</c:v>
                </c:pt>
                <c:pt idx="96">
                  <c:v>43013</c:v>
                </c:pt>
                <c:pt idx="97">
                  <c:v>43014</c:v>
                </c:pt>
                <c:pt idx="98">
                  <c:v>43015</c:v>
                </c:pt>
                <c:pt idx="99">
                  <c:v>43016</c:v>
                </c:pt>
                <c:pt idx="100">
                  <c:v>43017</c:v>
                </c:pt>
                <c:pt idx="101">
                  <c:v>43018</c:v>
                </c:pt>
                <c:pt idx="102">
                  <c:v>43019</c:v>
                </c:pt>
                <c:pt idx="103">
                  <c:v>43020</c:v>
                </c:pt>
                <c:pt idx="104">
                  <c:v>43021</c:v>
                </c:pt>
                <c:pt idx="105">
                  <c:v>43022</c:v>
                </c:pt>
                <c:pt idx="106">
                  <c:v>43023</c:v>
                </c:pt>
                <c:pt idx="107">
                  <c:v>43024</c:v>
                </c:pt>
                <c:pt idx="108">
                  <c:v>43025</c:v>
                </c:pt>
                <c:pt idx="109">
                  <c:v>43026</c:v>
                </c:pt>
                <c:pt idx="110">
                  <c:v>43027</c:v>
                </c:pt>
                <c:pt idx="111">
                  <c:v>43028</c:v>
                </c:pt>
                <c:pt idx="112">
                  <c:v>43029</c:v>
                </c:pt>
                <c:pt idx="113">
                  <c:v>43030</c:v>
                </c:pt>
                <c:pt idx="114">
                  <c:v>43031</c:v>
                </c:pt>
                <c:pt idx="115">
                  <c:v>43032</c:v>
                </c:pt>
                <c:pt idx="116">
                  <c:v>43033</c:v>
                </c:pt>
                <c:pt idx="117">
                  <c:v>43034</c:v>
                </c:pt>
                <c:pt idx="118">
                  <c:v>43035</c:v>
                </c:pt>
                <c:pt idx="119">
                  <c:v>43036</c:v>
                </c:pt>
                <c:pt idx="120">
                  <c:v>43037</c:v>
                </c:pt>
                <c:pt idx="121">
                  <c:v>43038</c:v>
                </c:pt>
                <c:pt idx="122">
                  <c:v>43039</c:v>
                </c:pt>
                <c:pt idx="123">
                  <c:v>43040</c:v>
                </c:pt>
                <c:pt idx="124">
                  <c:v>43041</c:v>
                </c:pt>
                <c:pt idx="125">
                  <c:v>43042</c:v>
                </c:pt>
                <c:pt idx="126">
                  <c:v>43043</c:v>
                </c:pt>
                <c:pt idx="127">
                  <c:v>43044</c:v>
                </c:pt>
                <c:pt idx="128">
                  <c:v>43045</c:v>
                </c:pt>
                <c:pt idx="129">
                  <c:v>43046</c:v>
                </c:pt>
                <c:pt idx="130">
                  <c:v>43047</c:v>
                </c:pt>
                <c:pt idx="131">
                  <c:v>43048</c:v>
                </c:pt>
                <c:pt idx="132">
                  <c:v>43049</c:v>
                </c:pt>
                <c:pt idx="133">
                  <c:v>43050</c:v>
                </c:pt>
                <c:pt idx="134">
                  <c:v>43051</c:v>
                </c:pt>
                <c:pt idx="135">
                  <c:v>43052</c:v>
                </c:pt>
                <c:pt idx="136">
                  <c:v>43053</c:v>
                </c:pt>
                <c:pt idx="137">
                  <c:v>43054</c:v>
                </c:pt>
                <c:pt idx="138">
                  <c:v>43055</c:v>
                </c:pt>
                <c:pt idx="139">
                  <c:v>43056</c:v>
                </c:pt>
                <c:pt idx="140">
                  <c:v>43057</c:v>
                </c:pt>
                <c:pt idx="141">
                  <c:v>43058</c:v>
                </c:pt>
                <c:pt idx="142">
                  <c:v>43059</c:v>
                </c:pt>
                <c:pt idx="143">
                  <c:v>43060</c:v>
                </c:pt>
                <c:pt idx="144">
                  <c:v>43061</c:v>
                </c:pt>
                <c:pt idx="145">
                  <c:v>43062</c:v>
                </c:pt>
                <c:pt idx="146">
                  <c:v>43063</c:v>
                </c:pt>
                <c:pt idx="147">
                  <c:v>43064</c:v>
                </c:pt>
                <c:pt idx="148">
                  <c:v>43065</c:v>
                </c:pt>
                <c:pt idx="149">
                  <c:v>43066</c:v>
                </c:pt>
                <c:pt idx="150">
                  <c:v>43067</c:v>
                </c:pt>
                <c:pt idx="151">
                  <c:v>43068</c:v>
                </c:pt>
                <c:pt idx="152">
                  <c:v>43069</c:v>
                </c:pt>
                <c:pt idx="153">
                  <c:v>43070</c:v>
                </c:pt>
                <c:pt idx="154">
                  <c:v>43071</c:v>
                </c:pt>
                <c:pt idx="155">
                  <c:v>43072</c:v>
                </c:pt>
                <c:pt idx="156">
                  <c:v>43073</c:v>
                </c:pt>
                <c:pt idx="157">
                  <c:v>43074</c:v>
                </c:pt>
                <c:pt idx="158">
                  <c:v>43075</c:v>
                </c:pt>
                <c:pt idx="159">
                  <c:v>43076</c:v>
                </c:pt>
                <c:pt idx="160">
                  <c:v>43077</c:v>
                </c:pt>
                <c:pt idx="161">
                  <c:v>43078</c:v>
                </c:pt>
                <c:pt idx="162">
                  <c:v>43079</c:v>
                </c:pt>
                <c:pt idx="163">
                  <c:v>43080</c:v>
                </c:pt>
                <c:pt idx="164">
                  <c:v>43081</c:v>
                </c:pt>
                <c:pt idx="165">
                  <c:v>43082</c:v>
                </c:pt>
                <c:pt idx="166">
                  <c:v>43083</c:v>
                </c:pt>
                <c:pt idx="167">
                  <c:v>43084</c:v>
                </c:pt>
              </c:numCache>
            </c:numRef>
          </c:cat>
          <c:val>
            <c:numRef>
              <c:f>Sheet1!$B$2:$B$169</c:f>
              <c:numCache>
                <c:formatCode>General</c:formatCode>
                <c:ptCount val="168"/>
                <c:pt idx="73">
                  <c:v>640</c:v>
                </c:pt>
                <c:pt idx="74">
                  <c:v>641</c:v>
                </c:pt>
                <c:pt idx="75">
                  <c:v>641</c:v>
                </c:pt>
                <c:pt idx="76">
                  <c:v>640</c:v>
                </c:pt>
                <c:pt idx="77">
                  <c:v>640</c:v>
                </c:pt>
                <c:pt idx="78">
                  <c:v>639</c:v>
                </c:pt>
                <c:pt idx="79">
                  <c:v>641</c:v>
                </c:pt>
                <c:pt idx="80">
                  <c:v>641</c:v>
                </c:pt>
                <c:pt idx="81">
                  <c:v>643</c:v>
                </c:pt>
                <c:pt idx="82">
                  <c:v>643</c:v>
                </c:pt>
                <c:pt idx="83">
                  <c:v>643</c:v>
                </c:pt>
                <c:pt idx="84">
                  <c:v>644</c:v>
                </c:pt>
                <c:pt idx="85">
                  <c:v>644</c:v>
                </c:pt>
                <c:pt idx="86">
                  <c:v>644</c:v>
                </c:pt>
                <c:pt idx="87">
                  <c:v>644</c:v>
                </c:pt>
                <c:pt idx="88">
                  <c:v>645</c:v>
                </c:pt>
                <c:pt idx="89">
                  <c:v>648</c:v>
                </c:pt>
                <c:pt idx="90">
                  <c:v>649</c:v>
                </c:pt>
                <c:pt idx="91">
                  <c:v>649</c:v>
                </c:pt>
                <c:pt idx="92">
                  <c:v>649</c:v>
                </c:pt>
                <c:pt idx="93">
                  <c:v>649</c:v>
                </c:pt>
                <c:pt idx="94">
                  <c:v>650</c:v>
                </c:pt>
                <c:pt idx="95">
                  <c:v>650</c:v>
                </c:pt>
                <c:pt idx="96">
                  <c:v>649</c:v>
                </c:pt>
                <c:pt idx="97">
                  <c:v>653</c:v>
                </c:pt>
                <c:pt idx="98">
                  <c:v>652</c:v>
                </c:pt>
                <c:pt idx="99">
                  <c:v>652</c:v>
                </c:pt>
                <c:pt idx="100">
                  <c:v>651</c:v>
                </c:pt>
                <c:pt idx="101">
                  <c:v>652</c:v>
                </c:pt>
                <c:pt idx="102">
                  <c:v>652</c:v>
                </c:pt>
                <c:pt idx="103">
                  <c:v>652</c:v>
                </c:pt>
                <c:pt idx="104">
                  <c:v>654</c:v>
                </c:pt>
                <c:pt idx="105">
                  <c:v>654</c:v>
                </c:pt>
                <c:pt idx="106">
                  <c:v>654</c:v>
                </c:pt>
                <c:pt idx="107">
                  <c:v>651</c:v>
                </c:pt>
                <c:pt idx="108">
                  <c:v>654</c:v>
                </c:pt>
                <c:pt idx="109">
                  <c:v>657</c:v>
                </c:pt>
                <c:pt idx="110">
                  <c:v>660</c:v>
                </c:pt>
                <c:pt idx="111">
                  <c:v>660</c:v>
                </c:pt>
                <c:pt idx="112">
                  <c:v>660</c:v>
                </c:pt>
                <c:pt idx="113">
                  <c:v>660</c:v>
                </c:pt>
                <c:pt idx="114">
                  <c:v>668</c:v>
                </c:pt>
                <c:pt idx="115">
                  <c:v>691</c:v>
                </c:pt>
                <c:pt idx="116">
                  <c:v>741</c:v>
                </c:pt>
                <c:pt idx="117">
                  <c:v>743</c:v>
                </c:pt>
                <c:pt idx="118">
                  <c:v>745</c:v>
                </c:pt>
                <c:pt idx="119">
                  <c:v>745</c:v>
                </c:pt>
                <c:pt idx="120">
                  <c:v>745</c:v>
                </c:pt>
                <c:pt idx="121">
                  <c:v>743</c:v>
                </c:pt>
                <c:pt idx="122">
                  <c:v>743</c:v>
                </c:pt>
                <c:pt idx="123">
                  <c:v>741</c:v>
                </c:pt>
                <c:pt idx="124">
                  <c:v>742</c:v>
                </c:pt>
                <c:pt idx="125">
                  <c:v>742</c:v>
                </c:pt>
                <c:pt idx="126">
                  <c:v>740</c:v>
                </c:pt>
                <c:pt idx="127">
                  <c:v>741</c:v>
                </c:pt>
                <c:pt idx="128">
                  <c:v>741</c:v>
                </c:pt>
                <c:pt idx="129">
                  <c:v>740</c:v>
                </c:pt>
                <c:pt idx="130">
                  <c:v>739</c:v>
                </c:pt>
                <c:pt idx="131">
                  <c:v>738</c:v>
                </c:pt>
                <c:pt idx="132">
                  <c:v>738</c:v>
                </c:pt>
                <c:pt idx="133">
                  <c:v>740</c:v>
                </c:pt>
                <c:pt idx="134">
                  <c:v>739</c:v>
                </c:pt>
                <c:pt idx="135">
                  <c:v>739</c:v>
                </c:pt>
                <c:pt idx="136">
                  <c:v>737</c:v>
                </c:pt>
                <c:pt idx="137">
                  <c:v>747</c:v>
                </c:pt>
                <c:pt idx="138">
                  <c:v>760</c:v>
                </c:pt>
                <c:pt idx="139">
                  <c:v>796</c:v>
                </c:pt>
                <c:pt idx="140">
                  <c:v>801</c:v>
                </c:pt>
                <c:pt idx="141">
                  <c:v>806</c:v>
                </c:pt>
                <c:pt idx="142">
                  <c:v>818</c:v>
                </c:pt>
                <c:pt idx="143">
                  <c:v>825</c:v>
                </c:pt>
                <c:pt idx="144">
                  <c:v>824</c:v>
                </c:pt>
                <c:pt idx="145">
                  <c:v>824</c:v>
                </c:pt>
                <c:pt idx="146">
                  <c:v>829</c:v>
                </c:pt>
                <c:pt idx="147">
                  <c:v>833</c:v>
                </c:pt>
                <c:pt idx="148">
                  <c:v>844</c:v>
                </c:pt>
                <c:pt idx="149">
                  <c:v>860</c:v>
                </c:pt>
                <c:pt idx="150">
                  <c:v>865</c:v>
                </c:pt>
                <c:pt idx="151">
                  <c:v>872</c:v>
                </c:pt>
                <c:pt idx="152">
                  <c:v>875</c:v>
                </c:pt>
                <c:pt idx="153">
                  <c:v>875</c:v>
                </c:pt>
                <c:pt idx="154">
                  <c:v>874</c:v>
                </c:pt>
                <c:pt idx="155">
                  <c:v>874</c:v>
                </c:pt>
                <c:pt idx="156">
                  <c:v>874</c:v>
                </c:pt>
                <c:pt idx="157">
                  <c:v>873</c:v>
                </c:pt>
                <c:pt idx="158">
                  <c:v>875</c:v>
                </c:pt>
                <c:pt idx="159">
                  <c:v>874</c:v>
                </c:pt>
                <c:pt idx="160">
                  <c:v>875</c:v>
                </c:pt>
                <c:pt idx="161">
                  <c:v>874</c:v>
                </c:pt>
                <c:pt idx="162">
                  <c:v>883</c:v>
                </c:pt>
                <c:pt idx="163">
                  <c:v>889</c:v>
                </c:pt>
                <c:pt idx="164">
                  <c:v>889</c:v>
                </c:pt>
                <c:pt idx="165">
                  <c:v>888</c:v>
                </c:pt>
                <c:pt idx="166">
                  <c:v>889</c:v>
                </c:pt>
                <c:pt idx="167">
                  <c:v>892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53-4D5B-A945-ACD328E8BC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876032"/>
        <c:axId val="293877672"/>
      </c:lineChart>
      <c:dateAx>
        <c:axId val="293876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7672"/>
        <c:crosses val="autoZero"/>
        <c:auto val="1"/>
        <c:lblOffset val="100"/>
        <c:baseTimeUnit val="days"/>
      </c:dateAx>
      <c:valAx>
        <c:axId val="293877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87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218A5-F61B-47F5-A031-5A53F3474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92C74E-3133-45AA-86E1-FEEC249A93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28573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026C3-5A51-4FBC-9568-15D4E8E0A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07/01/2017 - 12/15/2017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86AFB-EAD0-436C-9347-9CFD6044A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92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20171216_122152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2017-12-16T12:21:53Z</dcterms:created>
  <dcterms:modified xsi:type="dcterms:W3CDTF">2017-12-16T12:21:58Z</dcterms:modified>
</cp:coreProperties>
</file>