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26265</c:v>
                </c:pt>
                <c:pt idx="1">
                  <c:v>26261</c:v>
                </c:pt>
                <c:pt idx="2">
                  <c:v>26257</c:v>
                </c:pt>
                <c:pt idx="3">
                  <c:v>26259</c:v>
                </c:pt>
                <c:pt idx="4">
                  <c:v>26263</c:v>
                </c:pt>
                <c:pt idx="5">
                  <c:v>26272</c:v>
                </c:pt>
                <c:pt idx="6">
                  <c:v>26272</c:v>
                </c:pt>
                <c:pt idx="7">
                  <c:v>26282</c:v>
                </c:pt>
                <c:pt idx="8">
                  <c:v>26288</c:v>
                </c:pt>
                <c:pt idx="9">
                  <c:v>26288</c:v>
                </c:pt>
                <c:pt idx="10">
                  <c:v>26289</c:v>
                </c:pt>
                <c:pt idx="11">
                  <c:v>26291</c:v>
                </c:pt>
                <c:pt idx="12">
                  <c:v>26291</c:v>
                </c:pt>
                <c:pt idx="13">
                  <c:v>26301</c:v>
                </c:pt>
                <c:pt idx="14">
                  <c:v>26301</c:v>
                </c:pt>
                <c:pt idx="15">
                  <c:v>26310</c:v>
                </c:pt>
                <c:pt idx="16">
                  <c:v>26313</c:v>
                </c:pt>
                <c:pt idx="17">
                  <c:v>26314</c:v>
                </c:pt>
                <c:pt idx="18">
                  <c:v>26318</c:v>
                </c:pt>
                <c:pt idx="19">
                  <c:v>26316</c:v>
                </c:pt>
                <c:pt idx="20">
                  <c:v>26328</c:v>
                </c:pt>
                <c:pt idx="21">
                  <c:v>26330</c:v>
                </c:pt>
                <c:pt idx="22">
                  <c:v>26327</c:v>
                </c:pt>
                <c:pt idx="23">
                  <c:v>26324</c:v>
                </c:pt>
                <c:pt idx="24">
                  <c:v>26333</c:v>
                </c:pt>
                <c:pt idx="25">
                  <c:v>26334</c:v>
                </c:pt>
                <c:pt idx="26">
                  <c:v>26332</c:v>
                </c:pt>
                <c:pt idx="27">
                  <c:v>26338</c:v>
                </c:pt>
                <c:pt idx="28">
                  <c:v>26339</c:v>
                </c:pt>
                <c:pt idx="29">
                  <c:v>26346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89-4C4F-B9B8-6AD968D112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80432"/>
        <c:axId val="279676496"/>
      </c:lineChart>
      <c:dateAx>
        <c:axId val="279680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76496"/>
        <c:crosses val="autoZero"/>
        <c:auto val="1"/>
        <c:lblOffset val="100"/>
        <c:baseTimeUnit val="days"/>
      </c:dateAx>
      <c:valAx>
        <c:axId val="27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8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1.5231712425269E-2</c:v>
                </c:pt>
                <c:pt idx="1">
                  <c:v>-1.5229392727965E-2</c:v>
                </c:pt>
                <c:pt idx="2">
                  <c:v>-1.5231712425269E-2</c:v>
                </c:pt>
                <c:pt idx="3">
                  <c:v>7.6170164146704003E-3</c:v>
                </c:pt>
                <c:pt idx="4">
                  <c:v>1.5232872538939001E-2</c:v>
                </c:pt>
                <c:pt idx="5">
                  <c:v>3.4268743098655997E-2</c:v>
                </c:pt>
                <c:pt idx="6">
                  <c:v>0</c:v>
                </c:pt>
                <c:pt idx="7">
                  <c:v>3.8063337393422998E-2</c:v>
                </c:pt>
                <c:pt idx="8">
                  <c:v>2.2829312837683999E-2</c:v>
                </c:pt>
                <c:pt idx="9">
                  <c:v>0</c:v>
                </c:pt>
                <c:pt idx="10">
                  <c:v>3.8040170419962999E-3</c:v>
                </c:pt>
                <c:pt idx="11">
                  <c:v>7.6077446840884001E-3</c:v>
                </c:pt>
                <c:pt idx="12">
                  <c:v>0</c:v>
                </c:pt>
                <c:pt idx="13">
                  <c:v>3.8035829751625998E-2</c:v>
                </c:pt>
                <c:pt idx="14">
                  <c:v>0</c:v>
                </c:pt>
                <c:pt idx="15">
                  <c:v>3.4219231207939002E-2</c:v>
                </c:pt>
                <c:pt idx="16">
                  <c:v>1.1402508551881E-2</c:v>
                </c:pt>
                <c:pt idx="17">
                  <c:v>3.8004028427012998E-3</c:v>
                </c:pt>
                <c:pt idx="18">
                  <c:v>1.520103367029E-2</c:v>
                </c:pt>
                <c:pt idx="19">
                  <c:v>-7.5993616536210997E-3</c:v>
                </c:pt>
                <c:pt idx="20">
                  <c:v>4.5599635202918001E-2</c:v>
                </c:pt>
                <c:pt idx="21">
                  <c:v>7.5964752354907E-3</c:v>
                </c:pt>
                <c:pt idx="22">
                  <c:v>-1.1393847322446001E-2</c:v>
                </c:pt>
                <c:pt idx="23">
                  <c:v>-1.1395145667945E-2</c:v>
                </c:pt>
                <c:pt idx="24">
                  <c:v>3.4189332928126002E-2</c:v>
                </c:pt>
                <c:pt idx="25">
                  <c:v>3.7975164242585002E-3</c:v>
                </c:pt>
                <c:pt idx="26">
                  <c:v>-7.5947444368497001E-3</c:v>
                </c:pt>
                <c:pt idx="27">
                  <c:v>2.2785963846271001E-2</c:v>
                </c:pt>
                <c:pt idx="28">
                  <c:v>3.7967955045941E-3</c:v>
                </c:pt>
                <c:pt idx="29">
                  <c:v>2.6576559474543002E-2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F2-41E3-975F-E70C064825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90016"/>
        <c:axId val="201556528"/>
      </c:lineChart>
      <c:dateAx>
        <c:axId val="28029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556528"/>
        <c:crosses val="autoZero"/>
        <c:auto val="1"/>
        <c:lblOffset val="100"/>
        <c:baseTimeUnit val="days"/>
      </c:dateAx>
      <c:valAx>
        <c:axId val="20155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9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1.5230552488292E-2</c:v>
                </c:pt>
                <c:pt idx="1">
                  <c:v>3.8076381220728999E-3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2.2842349716374E-2</c:v>
                </c:pt>
                <c:pt idx="6">
                  <c:v>5.7095006090133998E-3</c:v>
                </c:pt>
                <c:pt idx="7">
                  <c:v>2.9176339257399E-2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2.1866443565561E-2</c:v>
                </c:pt>
                <c:pt idx="14">
                  <c:v>1.8630470324321999E-2</c:v>
                </c:pt>
                <c:pt idx="15">
                  <c:v>7.6031172780839998E-3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11-4DCD-861D-61B1F11E9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953144"/>
        <c:axId val="283953472"/>
      </c:lineChart>
      <c:dateAx>
        <c:axId val="28395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53472"/>
        <c:crosses val="autoZero"/>
        <c:auto val="1"/>
        <c:lblOffset val="100"/>
        <c:baseTimeUnit val="days"/>
      </c:dateAx>
      <c:valAx>
        <c:axId val="28395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5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CCCC4-1D6F-4898-B854-08FE1FA21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711E6-9A8F-4AA5-919E-0ADE3D72CF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6240D-36A9-4911-933E-FBABA10320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021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57D37-EE2C-4257-8912-08D94D3CF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DB2BCE-7AC3-498A-8A9A-99D363C172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65791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B938-8670-4E2B-A72C-588DD2C04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D79AB-61D6-4C11-B705-C93BED813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98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13838-F3F4-4CB3-8293-3AAD4EEC7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270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35732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3403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698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103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661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1484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125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2869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5493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8670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432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4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6682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892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5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0023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761E1C-C533-4B02-92C8-EF62E69FA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A1FE0-AEBB-46FF-925F-92FFD1D0A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54076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F0C84-E67A-4B83-8F40-9E66041C6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1923BC-8A40-4462-A002-F53B69304C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60767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6A21A-5B01-4763-AC66-CFCC5E852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2ABFA-9584-4BAA-8955-1D55B69E3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862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6B91A-F8FB-4A47-968F-642D998E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8219C-DAE0-439B-9294-30E7F6C1E0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27101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68AD2-A527-47B4-AC30-F180F8768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81977-790E-494C-8DEF-9192A328C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295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4C41DF-C71F-4BA1-B6B4-EBB38CBFFD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161220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41963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2262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540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773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419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53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70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- 2017-11-28 13:34:09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@GE_Power: VIDEO of major milestone news: Iraqi Ministry of Electricity signing an agreement with GE Power to develop 14 electric substa…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68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13:49:15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بالشراكة مع جامعة الملك فھد للبترول، استضافت #جنرال_إلكتريك ورش عمل للطلاب بھدف إثارة اھتمام وإشراك الشباب السعودي والمھنیین الشباب في النماذج الأولیة للاختراعات واكتساب الخبرة العملیة 2017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https://t.co/EemjVKir9T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2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13:47:41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partnership with @KFUPM, #GE has hosted #GEGarages workshops for students with the aim of sparking interest and engagement of Saudi youth and young professionals in prototyping inventions and gaining hands-on experience #MiskGlobalForum 2017 https://t.co/8jJcLbwli1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6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12:17:49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وقعت #جنرال_إلكتريك مذكرة تفاھم مع الغرفة الشرقیة لتنظیم ورش عمل تدريبیة للنساء السعوديات في الصناعة. 
الیوم قمنا بتدريب 85 امرأة في مواضیع حول الصناعة الرقمیة والابتكار 2017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https://t.co/ZWofxta1Ey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37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12:03:14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has signed an MoU with the Asharqia Chamber to organize GE Garages-led training workshops for Saudi women in industry. today we have trained 85 women professionals in topics around #digital, #additive and #innovation #MiskGlobalForum 2017 https://t.co/T3Wdg6XoLa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18327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92D6C7C-0D48-4816-BCFD-DC8BD17FE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BB327-1017-4C5D-8B4A-2171961BB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684173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C36DF-933B-41F6-9A5C-44A1E6412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8173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766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8807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209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955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034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622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9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11:43:57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نظمت #جنرال_إلكتريك ورشة عمل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GEGarages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أكثر من ٥٠٠ طالب لتمكین الشباب من خلال التدريب وخلق فرص لوضع مھاراتھم في العمل.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2017# https://t.co/r5h1CB1tOr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86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11:21:15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organized #GEGarages workshop with over 500 students to empower youth through training and creating opportunities to put their skills to work. #MiskGlobalForum 2017 https://t.co/f4owDYXTuM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24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07:12:22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خلال شركائھا وعلاقاتھم .@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تھدف إلى تحديد وتقییم الفرص الاستثمارية التي تتماشى مع أھداف #الرؤية_السعودية_2030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https://t.co/fhefzwBxV1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71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- 2017-11-16 07:11:15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Through its partners and relationships, .@MiskKSA aims to identify and evaluate investment opportunities that align with the goals of #SaudiVision2030 #MiskGlobalForum 2017 https://t.co/nnGcAUvxco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6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17:44:42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@MiskGlobalForum: "Take a step back, take a look at the big picture." @raniarostom, Chief Innovation Officer at @GE_MENAT, offers advice…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1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17:30:50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@Nourah_Zz: #MiskGlobalForum 
#WhatILearnedToday 
Rania ”It’s important to focus on investing in the capacity building to be able to do…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07034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EE2698D-628A-459C-81A0-9C1296731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0010C-6DC6-4C32-9A74-DFC5C002A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315210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82B1D-BCD8-43A3-8601-CF61B267E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8691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87453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775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48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805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8759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441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4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13:10:43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 Skills Garage is offering an exciting experience for #Saudi youth at #MiskGlobalForum 2017 https://t.co/ee0DDEs9Sc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62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13:10:09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Great to see collaboration at the ‘Future of Work’ skills Garage at #MiskGlobalForum 2017” https://t.co/5h76MQ4nUZ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8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12:08:09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تھدف #جنرال_إلكتريك إلى دعم الشباب السعودي من أجل اكتساب مھارات متقدمة في مجالات الابتكار والتصنیع المضافة والرقمیة والرمزية للمساھمة في تحويل #السعودية في إطار أھداف الرؤية السعودية 2030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https://t.co/f3kpSBE9IA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41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12:06:24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#MiskGlobalForum 2017, #GE aims to support the Saudi youth to gain advanced skills in the fields of #innovation, additive manufacturing, #digital and coding to contribute to the transformation of #KSA under the goals of #SaudiVision2030 https://t.co/Vf9oBuZFyn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09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11:46:56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كیف يمكن لأجھزة الاستشعار ربط الآلات الأكثر أھمیة في الطاقة والرعاية الصحیة والطیران والتصنیع؟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https://t.co/n0rdkMyNwH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49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11:45:11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can sensors connect our most important machines in energy, healthcare, aviation and manufacturing? #MiskGlobalForum 2017 https://t.co/95wY84hAqm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5181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F0529F2-6820-4507-BC2D-F8D9D2FF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6C921-393B-447C-9E03-8C31BD9A5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72589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7D66E-EC6F-4209-8AEE-FB3BCEC8C0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03292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6503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7162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3365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426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604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28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97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11:38:25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 الى ورشة عمل #جنرال_إلكتريك "مستقبل العمل - بین يديك" للعمل مع التقنیات التي سوف تأخذك إلى العصر الصناعي الرقمي. 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https://t.co/fV9A4u5rZD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20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11:37:04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#GE " The Future of Work - It's in Your Hands "workshop to roll up your sleeves and actually work with the technologies that will take you into the #digital industrial era. #MiskGlobalForum 2017 https://t.co/DN1O7wVRe3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82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10:54:28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كیف يمكن للبیانات والبرمجیات والتحلیل القدرة على تغییر عالمنا؟ انضم الى ورشة عمل #جنرال_إلكتريك لتكتشف الجانب الصناعي من التحول الرقمي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https://t.co/bfuzOL5zFI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2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10:53:23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can data, software, algorithms and analysis have the power to change our world? Join #GE for an interactive, hands-on workshop that explores the industrial side of #digital transformation #MiskGlobalForum 2017 https://t.co/Kv5N30eGoP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54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10:13:09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توقع الیوم #جنرال_إلكتريك ووحدة التحول الرقمي مذكرة تفاھم تتماشى مع الرؤية السعودية 2030 لتعزيز التنويع الصناعي والابتكار في مجال التحول الصناعي.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https://t.co/OwMDFfpz3l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1146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BD56DA5-2588-447A-A4E9-0DFF7DBD6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5C8EE-7206-45BA-96B8-A2B9E8D3A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117859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503903-3680-45E3-A8BD-1191E5648C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4802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32503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753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569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4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723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348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10:10:07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 #GE and #NDU sign an MoU that is in line with #SaudiVision2030 to promote the #digital industrial innovation #MiskGlobalForum 2017 https://t.co/OAvZAZZLEa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8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09:30:41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يحدث_الآن:رانیا رستم تشرح كیف يعمل الذكاء الجماعي في نظام الابتكار البیئي.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MiskGlobalForum 2017 https://t.co/5na9cDguCc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83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- 2017-11-15 09:27:23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#HappeningNow: Rania Rostom explains how collective intelligence in innovation ecosystems actually work. #MiskGlobalForum 2017 https://t.co/RMusKrETSH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324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D9F5BE-0157-4FD6-B752-C249A8A46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CEF40-2946-4329-A4ED-D6BB759C3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749746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20171210_131728</Template>
  <TotalTime>0</TotalTime>
  <Words>520</Words>
  <Application>Microsoft Office PowerPoint</Application>
  <PresentationFormat>On-screen Show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Lato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2017-12-10T13:17:28Z</dcterms:created>
  <dcterms:modified xsi:type="dcterms:W3CDTF">2017-12-10T13:17:51Z</dcterms:modified>
</cp:coreProperties>
</file>