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4.1325877905388997E-2</c:v>
                </c:pt>
                <c:pt idx="1">
                  <c:v>0.48461227429221998</c:v>
                </c:pt>
                <c:pt idx="2">
                  <c:v>4.6610518918493E-2</c:v>
                </c:pt>
                <c:pt idx="3">
                  <c:v>0</c:v>
                </c:pt>
                <c:pt idx="4">
                  <c:v>0.20449238999586</c:v>
                </c:pt>
                <c:pt idx="5">
                  <c:v>3.9757593092476E-2</c:v>
                </c:pt>
                <c:pt idx="6">
                  <c:v>3.5113655164862E-2</c:v>
                </c:pt>
                <c:pt idx="7">
                  <c:v>4.0167658380007E-2</c:v>
                </c:pt>
                <c:pt idx="8">
                  <c:v>0.31513800794715002</c:v>
                </c:pt>
                <c:pt idx="9">
                  <c:v>6.8142374974712996E-2</c:v>
                </c:pt>
                <c:pt idx="10">
                  <c:v>0</c:v>
                </c:pt>
                <c:pt idx="11">
                  <c:v>4.2100496361314001E-2</c:v>
                </c:pt>
                <c:pt idx="12">
                  <c:v>0.1474128619134</c:v>
                </c:pt>
                <c:pt idx="13">
                  <c:v>5.079074354549E-2</c:v>
                </c:pt>
                <c:pt idx="14">
                  <c:v>4.5969454484087E-2</c:v>
                </c:pt>
                <c:pt idx="15">
                  <c:v>0.68537902526835004</c:v>
                </c:pt>
                <c:pt idx="16">
                  <c:v>8.0552520243199005E-2</c:v>
                </c:pt>
                <c:pt idx="17">
                  <c:v>0</c:v>
                </c:pt>
                <c:pt idx="18">
                  <c:v>0.27563029907109998</c:v>
                </c:pt>
                <c:pt idx="19">
                  <c:v>4.236386160208E-2</c:v>
                </c:pt>
                <c:pt idx="20">
                  <c:v>0.11167198880724</c:v>
                </c:pt>
                <c:pt idx="21">
                  <c:v>5.2478628310827002E-2</c:v>
                </c:pt>
                <c:pt idx="22">
                  <c:v>4.8746518105849998E-2</c:v>
                </c:pt>
                <c:pt idx="23">
                  <c:v>5.3622290159265E-2</c:v>
                </c:pt>
                <c:pt idx="24">
                  <c:v>0</c:v>
                </c:pt>
                <c:pt idx="25">
                  <c:v>8.1313270256058001E-2</c:v>
                </c:pt>
                <c:pt idx="26">
                  <c:v>0.40833794348820002</c:v>
                </c:pt>
                <c:pt idx="27">
                  <c:v>2.8117872900272001E-2</c:v>
                </c:pt>
                <c:pt idx="28">
                  <c:v>3.1849779821086999E-2</c:v>
                </c:pt>
                <c:pt idx="29">
                  <c:v>2.1843486669429001E-2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C1-47DE-A7FF-F8E68E870C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0.13211024372062</c:v>
                </c:pt>
                <c:pt idx="1">
                  <c:v>8.8729313689075995E-2</c:v>
                </c:pt>
                <c:pt idx="2">
                  <c:v>5.3679081674787001E-2</c:v>
                </c:pt>
                <c:pt idx="3">
                  <c:v>6.7152922701819995E-2</c:v>
                </c:pt>
                <c:pt idx="4">
                  <c:v>1.6947867559893</c:v>
                </c:pt>
                <c:pt idx="5">
                  <c:v>7.1286883213489E-2</c:v>
                </c:pt>
                <c:pt idx="6">
                  <c:v>5.7525578337510999E-2</c:v>
                </c:pt>
                <c:pt idx="7">
                  <c:v>4.5801526717557002E-2</c:v>
                </c:pt>
                <c:pt idx="8">
                  <c:v>5.4480518170261998E-2</c:v>
                </c:pt>
                <c:pt idx="9">
                  <c:v>5.8040628439908003E-2</c:v>
                </c:pt>
                <c:pt idx="10">
                  <c:v>6.3567739372269005E-2</c:v>
                </c:pt>
                <c:pt idx="11">
                  <c:v>0.10253174540579001</c:v>
                </c:pt>
                <c:pt idx="12">
                  <c:v>7.041564792176E-2</c:v>
                </c:pt>
                <c:pt idx="13">
                  <c:v>4.5650569175182003E-2</c:v>
                </c:pt>
                <c:pt idx="14">
                  <c:v>5.0238633509169003E-2</c:v>
                </c:pt>
                <c:pt idx="15">
                  <c:v>4.0334972341733E-2</c:v>
                </c:pt>
                <c:pt idx="16">
                  <c:v>6.1079192991163003E-2</c:v>
                </c:pt>
                <c:pt idx="17">
                  <c:v>5.9470710674993002E-2</c:v>
                </c:pt>
                <c:pt idx="18">
                  <c:v>6.8118602054911007E-2</c:v>
                </c:pt>
                <c:pt idx="19">
                  <c:v>5.9590246117174998E-2</c:v>
                </c:pt>
                <c:pt idx="20">
                  <c:v>2.5219941348974002</c:v>
                </c:pt>
                <c:pt idx="21">
                  <c:v>8.6050382025871994E-2</c:v>
                </c:pt>
                <c:pt idx="22">
                  <c:v>3.9690039690040001E-2</c:v>
                </c:pt>
                <c:pt idx="23">
                  <c:v>3.5899858290032997E-2</c:v>
                </c:pt>
                <c:pt idx="24">
                  <c:v>0.12785146556828</c:v>
                </c:pt>
                <c:pt idx="25">
                  <c:v>7.6984111990630003E-2</c:v>
                </c:pt>
                <c:pt idx="26">
                  <c:v>9.0653270127858995E-2</c:v>
                </c:pt>
                <c:pt idx="27">
                  <c:v>8.7817038393986996E-2</c:v>
                </c:pt>
                <c:pt idx="28">
                  <c:v>0.11143218690388999</c:v>
                </c:pt>
                <c:pt idx="29">
                  <c:v>8.3793251178145997E-2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C1-47DE-A7FF-F8E68E870C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0.10804439642471</c:v>
                </c:pt>
                <c:pt idx="1">
                  <c:v>5.5268376735264003E-2</c:v>
                </c:pt>
                <c:pt idx="2">
                  <c:v>7.4689874650905999E-2</c:v>
                </c:pt>
                <c:pt idx="3">
                  <c:v>6.8192888455918005E-2</c:v>
                </c:pt>
                <c:pt idx="4">
                  <c:v>7.7917018375429997E-2</c:v>
                </c:pt>
                <c:pt idx="5">
                  <c:v>0.13639906469213001</c:v>
                </c:pt>
                <c:pt idx="6">
                  <c:v>0.20796776499642999</c:v>
                </c:pt>
                <c:pt idx="7">
                  <c:v>0.18837284832737999</c:v>
                </c:pt>
                <c:pt idx="8">
                  <c:v>0.10064935064935</c:v>
                </c:pt>
                <c:pt idx="9">
                  <c:v>0.39634839673825001</c:v>
                </c:pt>
                <c:pt idx="10">
                  <c:v>7.7957513155330005E-2</c:v>
                </c:pt>
                <c:pt idx="11">
                  <c:v>0</c:v>
                </c:pt>
                <c:pt idx="12">
                  <c:v>0.11690968726659</c:v>
                </c:pt>
                <c:pt idx="13">
                  <c:v>7.9635949943116999E-2</c:v>
                </c:pt>
                <c:pt idx="14">
                  <c:v>8.1242688158065998E-2</c:v>
                </c:pt>
                <c:pt idx="15">
                  <c:v>9.0959295715167005E-2</c:v>
                </c:pt>
                <c:pt idx="16">
                  <c:v>0.10732405359698</c:v>
                </c:pt>
                <c:pt idx="17">
                  <c:v>4.5605576910548E-2</c:v>
                </c:pt>
                <c:pt idx="18">
                  <c:v>0.10441138084051001</c:v>
                </c:pt>
                <c:pt idx="19">
                  <c:v>4.2471168610538998E-2</c:v>
                </c:pt>
                <c:pt idx="20">
                  <c:v>8.1816991752846999E-2</c:v>
                </c:pt>
                <c:pt idx="21">
                  <c:v>5.2453856997672001E-2</c:v>
                </c:pt>
                <c:pt idx="22">
                  <c:v>5.2512389641931001E-2</c:v>
                </c:pt>
                <c:pt idx="23">
                  <c:v>6.2401471361009E-2</c:v>
                </c:pt>
                <c:pt idx="24">
                  <c:v>0</c:v>
                </c:pt>
                <c:pt idx="25">
                  <c:v>6.2537028503719005E-2</c:v>
                </c:pt>
                <c:pt idx="26">
                  <c:v>0.12849658989818999</c:v>
                </c:pt>
                <c:pt idx="27">
                  <c:v>2.9680440589651001E-2</c:v>
                </c:pt>
                <c:pt idx="28">
                  <c:v>7.2640824143167998E-2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C1-47DE-A7FF-F8E68E870C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3.0144842291008001E-2</c:v>
                </c:pt>
                <c:pt idx="1">
                  <c:v>2.8661296960433E-2</c:v>
                </c:pt>
                <c:pt idx="2">
                  <c:v>1.3218770654329E-2</c:v>
                </c:pt>
                <c:pt idx="3">
                  <c:v>0</c:v>
                </c:pt>
                <c:pt idx="4">
                  <c:v>3.2986365635537002E-2</c:v>
                </c:pt>
                <c:pt idx="5">
                  <c:v>0.13110479594527</c:v>
                </c:pt>
                <c:pt idx="6">
                  <c:v>3.0012004801921E-2</c:v>
                </c:pt>
                <c:pt idx="7">
                  <c:v>1.6090339945000001E-2</c:v>
                </c:pt>
                <c:pt idx="8">
                  <c:v>3.6524610282407999E-2</c:v>
                </c:pt>
                <c:pt idx="9">
                  <c:v>2.6267785479752E-2</c:v>
                </c:pt>
                <c:pt idx="10">
                  <c:v>0</c:v>
                </c:pt>
                <c:pt idx="11">
                  <c:v>5.2439148737818998E-2</c:v>
                </c:pt>
                <c:pt idx="12">
                  <c:v>1.0187745597439001E-2</c:v>
                </c:pt>
                <c:pt idx="13">
                  <c:v>4.6519065548271003E-2</c:v>
                </c:pt>
                <c:pt idx="14">
                  <c:v>3.4851301115241998E-2</c:v>
                </c:pt>
                <c:pt idx="15">
                  <c:v>2.7564995357474E-2</c:v>
                </c:pt>
                <c:pt idx="16">
                  <c:v>1.7396094576767999E-2</c:v>
                </c:pt>
                <c:pt idx="17">
                  <c:v>3.4773033512511001E-2</c:v>
                </c:pt>
                <c:pt idx="18">
                  <c:v>2.6069199241097001E-2</c:v>
                </c:pt>
                <c:pt idx="19">
                  <c:v>0</c:v>
                </c:pt>
                <c:pt idx="20">
                  <c:v>6.3696111641911995E-2</c:v>
                </c:pt>
                <c:pt idx="21">
                  <c:v>5.7893822729115002E-2</c:v>
                </c:pt>
                <c:pt idx="22">
                  <c:v>7.0907617504052001E-2</c:v>
                </c:pt>
                <c:pt idx="23">
                  <c:v>1.3022152127674999E-2</c:v>
                </c:pt>
                <c:pt idx="24">
                  <c:v>0</c:v>
                </c:pt>
                <c:pt idx="25">
                  <c:v>1.3742821184197E-2</c:v>
                </c:pt>
                <c:pt idx="26">
                  <c:v>1.6631475428803E-2</c:v>
                </c:pt>
                <c:pt idx="27">
                  <c:v>2.1684761395341999E-2</c:v>
                </c:pt>
                <c:pt idx="28">
                  <c:v>1.7339286488361E-2</c:v>
                </c:pt>
                <c:pt idx="29">
                  <c:v>1.4441684478078001E-2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C1-47DE-A7FF-F8E68E870C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0.26064291920069999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C1-47DE-A7FF-F8E68E870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01200"/>
        <c:axId val="282500544"/>
      </c:lineChart>
      <c:dateAx>
        <c:axId val="282501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0544"/>
        <c:crosses val="autoZero"/>
        <c:auto val="1"/>
        <c:lblOffset val="100"/>
        <c:baseTimeUnit val="days"/>
      </c:dateAx>
      <c:valAx>
        <c:axId val="28250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CDC6-DE2F-459D-85A2-B2A90907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0DCE0E-303E-432D-93BD-04DF94784C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4265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B9E5A-8038-405F-8C68-9E883FD88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BB594-42B3-4B29-8588-1AE576DE9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36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20171205_120315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2017-12-05T12:03:16Z</dcterms:created>
  <dcterms:modified xsi:type="dcterms:W3CDTF">2017-12-05T12:03:19Z</dcterms:modified>
</cp:coreProperties>
</file>