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6405"/>
  </p:normalViewPr>
  <p:slideViewPr>
    <p:cSldViewPr snapToGrid="0">
      <p:cViewPr varScale="1">
        <p:scale>
          <a:sx n="62" d="100"/>
          <a:sy n="62" d="100"/>
        </p:scale>
        <p:origin x="90" y="34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@almarai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43040</c:v>
                </c:pt>
                <c:pt idx="1">
                  <c:v>43041</c:v>
                </c:pt>
                <c:pt idx="2">
                  <c:v>43042</c:v>
                </c:pt>
                <c:pt idx="3">
                  <c:v>43043</c:v>
                </c:pt>
                <c:pt idx="4">
                  <c:v>43044</c:v>
                </c:pt>
                <c:pt idx="5">
                  <c:v>43045</c:v>
                </c:pt>
                <c:pt idx="6">
                  <c:v>43046</c:v>
                </c:pt>
                <c:pt idx="7">
                  <c:v>43047</c:v>
                </c:pt>
                <c:pt idx="8">
                  <c:v>43048</c:v>
                </c:pt>
                <c:pt idx="9">
                  <c:v>43049</c:v>
                </c:pt>
                <c:pt idx="10">
                  <c:v>43050</c:v>
                </c:pt>
                <c:pt idx="11">
                  <c:v>43051</c:v>
                </c:pt>
                <c:pt idx="12">
                  <c:v>43052</c:v>
                </c:pt>
                <c:pt idx="13">
                  <c:v>43053</c:v>
                </c:pt>
                <c:pt idx="14">
                  <c:v>43054</c:v>
                </c:pt>
                <c:pt idx="15">
                  <c:v>43055</c:v>
                </c:pt>
                <c:pt idx="16">
                  <c:v>43056</c:v>
                </c:pt>
                <c:pt idx="17">
                  <c:v>43057</c:v>
                </c:pt>
                <c:pt idx="18">
                  <c:v>43058</c:v>
                </c:pt>
                <c:pt idx="19">
                  <c:v>43059</c:v>
                </c:pt>
                <c:pt idx="20">
                  <c:v>43060</c:v>
                </c:pt>
                <c:pt idx="21">
                  <c:v>43061</c:v>
                </c:pt>
                <c:pt idx="22">
                  <c:v>43062</c:v>
                </c:pt>
                <c:pt idx="23">
                  <c:v>43063</c:v>
                </c:pt>
                <c:pt idx="24">
                  <c:v>43064</c:v>
                </c:pt>
                <c:pt idx="25">
                  <c:v>43065</c:v>
                </c:pt>
                <c:pt idx="26">
                  <c:v>43066</c:v>
                </c:pt>
                <c:pt idx="27">
                  <c:v>43067</c:v>
                </c:pt>
                <c:pt idx="28">
                  <c:v>43068</c:v>
                </c:pt>
                <c:pt idx="29">
                  <c:v>43069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437</c:v>
                </c:pt>
                <c:pt idx="1">
                  <c:v>295</c:v>
                </c:pt>
                <c:pt idx="2">
                  <c:v>235</c:v>
                </c:pt>
                <c:pt idx="3">
                  <c:v>237</c:v>
                </c:pt>
                <c:pt idx="4">
                  <c:v>259</c:v>
                </c:pt>
                <c:pt idx="5">
                  <c:v>349</c:v>
                </c:pt>
                <c:pt idx="6">
                  <c:v>346</c:v>
                </c:pt>
                <c:pt idx="7">
                  <c:v>550</c:v>
                </c:pt>
                <c:pt idx="8">
                  <c:v>682</c:v>
                </c:pt>
                <c:pt idx="9">
                  <c:v>630</c:v>
                </c:pt>
                <c:pt idx="10">
                  <c:v>307</c:v>
                </c:pt>
                <c:pt idx="11">
                  <c:v>545</c:v>
                </c:pt>
                <c:pt idx="12">
                  <c:v>713</c:v>
                </c:pt>
                <c:pt idx="13">
                  <c:v>534</c:v>
                </c:pt>
                <c:pt idx="14">
                  <c:v>503</c:v>
                </c:pt>
                <c:pt idx="15">
                  <c:v>603</c:v>
                </c:pt>
                <c:pt idx="16">
                  <c:v>490</c:v>
                </c:pt>
                <c:pt idx="17">
                  <c:v>313</c:v>
                </c:pt>
                <c:pt idx="18">
                  <c:v>334</c:v>
                </c:pt>
                <c:pt idx="19">
                  <c:v>291</c:v>
                </c:pt>
                <c:pt idx="20">
                  <c:v>282</c:v>
                </c:pt>
                <c:pt idx="21">
                  <c:v>217</c:v>
                </c:pt>
                <c:pt idx="22">
                  <c:v>-19</c:v>
                </c:pt>
                <c:pt idx="23">
                  <c:v>6</c:v>
                </c:pt>
                <c:pt idx="24">
                  <c:v>-37</c:v>
                </c:pt>
                <c:pt idx="25">
                  <c:v>3</c:v>
                </c:pt>
                <c:pt idx="26">
                  <c:v>493</c:v>
                </c:pt>
                <c:pt idx="27">
                  <c:v>835</c:v>
                </c:pt>
                <c:pt idx="28">
                  <c:v>730</c:v>
                </c:pt>
                <c:pt idx="29">
                  <c:v>678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C68A-4FEF-B4A8-2B79BCD207ED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@alrabiesocial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43040</c:v>
                </c:pt>
                <c:pt idx="1">
                  <c:v>43041</c:v>
                </c:pt>
                <c:pt idx="2">
                  <c:v>43042</c:v>
                </c:pt>
                <c:pt idx="3">
                  <c:v>43043</c:v>
                </c:pt>
                <c:pt idx="4">
                  <c:v>43044</c:v>
                </c:pt>
                <c:pt idx="5">
                  <c:v>43045</c:v>
                </c:pt>
                <c:pt idx="6">
                  <c:v>43046</c:v>
                </c:pt>
                <c:pt idx="7">
                  <c:v>43047</c:v>
                </c:pt>
                <c:pt idx="8">
                  <c:v>43048</c:v>
                </c:pt>
                <c:pt idx="9">
                  <c:v>43049</c:v>
                </c:pt>
                <c:pt idx="10">
                  <c:v>43050</c:v>
                </c:pt>
                <c:pt idx="11">
                  <c:v>43051</c:v>
                </c:pt>
                <c:pt idx="12">
                  <c:v>43052</c:v>
                </c:pt>
                <c:pt idx="13">
                  <c:v>43053</c:v>
                </c:pt>
                <c:pt idx="14">
                  <c:v>43054</c:v>
                </c:pt>
                <c:pt idx="15">
                  <c:v>43055</c:v>
                </c:pt>
                <c:pt idx="16">
                  <c:v>43056</c:v>
                </c:pt>
                <c:pt idx="17">
                  <c:v>43057</c:v>
                </c:pt>
                <c:pt idx="18">
                  <c:v>43058</c:v>
                </c:pt>
                <c:pt idx="19">
                  <c:v>43059</c:v>
                </c:pt>
                <c:pt idx="20">
                  <c:v>43060</c:v>
                </c:pt>
                <c:pt idx="21">
                  <c:v>43061</c:v>
                </c:pt>
                <c:pt idx="22">
                  <c:v>43062</c:v>
                </c:pt>
                <c:pt idx="23">
                  <c:v>43063</c:v>
                </c:pt>
                <c:pt idx="24">
                  <c:v>43064</c:v>
                </c:pt>
                <c:pt idx="25">
                  <c:v>43065</c:v>
                </c:pt>
                <c:pt idx="26">
                  <c:v>43066</c:v>
                </c:pt>
                <c:pt idx="27">
                  <c:v>43067</c:v>
                </c:pt>
                <c:pt idx="28">
                  <c:v>43068</c:v>
                </c:pt>
                <c:pt idx="29">
                  <c:v>43069</c:v>
                </c:pt>
              </c:numCache>
            </c:numRef>
          </c:cat>
          <c:val>
            <c:numRef>
              <c:f>Sheet1!$C$2:$C$31</c:f>
              <c:numCache>
                <c:formatCode>General</c:formatCode>
                <c:ptCount val="30"/>
                <c:pt idx="0">
                  <c:v>344</c:v>
                </c:pt>
                <c:pt idx="1">
                  <c:v>-5</c:v>
                </c:pt>
                <c:pt idx="2">
                  <c:v>-47</c:v>
                </c:pt>
                <c:pt idx="3">
                  <c:v>-32</c:v>
                </c:pt>
                <c:pt idx="4">
                  <c:v>-34</c:v>
                </c:pt>
                <c:pt idx="5">
                  <c:v>98</c:v>
                </c:pt>
                <c:pt idx="6">
                  <c:v>459</c:v>
                </c:pt>
                <c:pt idx="7">
                  <c:v>442</c:v>
                </c:pt>
                <c:pt idx="8">
                  <c:v>426</c:v>
                </c:pt>
                <c:pt idx="9">
                  <c:v>387</c:v>
                </c:pt>
                <c:pt idx="10">
                  <c:v>363</c:v>
                </c:pt>
                <c:pt idx="11">
                  <c:v>389</c:v>
                </c:pt>
                <c:pt idx="12">
                  <c:v>429</c:v>
                </c:pt>
                <c:pt idx="13">
                  <c:v>276</c:v>
                </c:pt>
                <c:pt idx="14">
                  <c:v>275</c:v>
                </c:pt>
                <c:pt idx="15">
                  <c:v>347</c:v>
                </c:pt>
                <c:pt idx="16">
                  <c:v>307</c:v>
                </c:pt>
                <c:pt idx="17">
                  <c:v>284</c:v>
                </c:pt>
                <c:pt idx="18">
                  <c:v>40</c:v>
                </c:pt>
                <c:pt idx="19">
                  <c:v>-16</c:v>
                </c:pt>
                <c:pt idx="20">
                  <c:v>4</c:v>
                </c:pt>
                <c:pt idx="21">
                  <c:v>38</c:v>
                </c:pt>
                <c:pt idx="22">
                  <c:v>30</c:v>
                </c:pt>
                <c:pt idx="23">
                  <c:v>0</c:v>
                </c:pt>
                <c:pt idx="24">
                  <c:v>2</c:v>
                </c:pt>
                <c:pt idx="25">
                  <c:v>12</c:v>
                </c:pt>
                <c:pt idx="26">
                  <c:v>21</c:v>
                </c:pt>
                <c:pt idx="27">
                  <c:v>-17</c:v>
                </c:pt>
                <c:pt idx="28">
                  <c:v>9</c:v>
                </c:pt>
                <c:pt idx="29">
                  <c:v>-87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C68A-4FEF-B4A8-2B79BCD207ED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@NadaDairy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43040</c:v>
                </c:pt>
                <c:pt idx="1">
                  <c:v>43041</c:v>
                </c:pt>
                <c:pt idx="2">
                  <c:v>43042</c:v>
                </c:pt>
                <c:pt idx="3">
                  <c:v>43043</c:v>
                </c:pt>
                <c:pt idx="4">
                  <c:v>43044</c:v>
                </c:pt>
                <c:pt idx="5">
                  <c:v>43045</c:v>
                </c:pt>
                <c:pt idx="6">
                  <c:v>43046</c:v>
                </c:pt>
                <c:pt idx="7">
                  <c:v>43047</c:v>
                </c:pt>
                <c:pt idx="8">
                  <c:v>43048</c:v>
                </c:pt>
                <c:pt idx="9">
                  <c:v>43049</c:v>
                </c:pt>
                <c:pt idx="10">
                  <c:v>43050</c:v>
                </c:pt>
                <c:pt idx="11">
                  <c:v>43051</c:v>
                </c:pt>
                <c:pt idx="12">
                  <c:v>43052</c:v>
                </c:pt>
                <c:pt idx="13">
                  <c:v>43053</c:v>
                </c:pt>
                <c:pt idx="14">
                  <c:v>43054</c:v>
                </c:pt>
                <c:pt idx="15">
                  <c:v>43055</c:v>
                </c:pt>
                <c:pt idx="16">
                  <c:v>43056</c:v>
                </c:pt>
                <c:pt idx="17">
                  <c:v>43057</c:v>
                </c:pt>
                <c:pt idx="18">
                  <c:v>43058</c:v>
                </c:pt>
                <c:pt idx="19">
                  <c:v>43059</c:v>
                </c:pt>
                <c:pt idx="20">
                  <c:v>43060</c:v>
                </c:pt>
                <c:pt idx="21">
                  <c:v>43061</c:v>
                </c:pt>
                <c:pt idx="22">
                  <c:v>43062</c:v>
                </c:pt>
                <c:pt idx="23">
                  <c:v>43063</c:v>
                </c:pt>
                <c:pt idx="24">
                  <c:v>43064</c:v>
                </c:pt>
                <c:pt idx="25">
                  <c:v>43065</c:v>
                </c:pt>
                <c:pt idx="26">
                  <c:v>43066</c:v>
                </c:pt>
                <c:pt idx="27">
                  <c:v>43067</c:v>
                </c:pt>
                <c:pt idx="28">
                  <c:v>43068</c:v>
                </c:pt>
                <c:pt idx="29">
                  <c:v>43069</c:v>
                </c:pt>
              </c:numCache>
            </c:numRef>
          </c:cat>
          <c:val>
            <c:numRef>
              <c:f>Sheet1!$D$2:$D$31</c:f>
              <c:numCache>
                <c:formatCode>General</c:formatCode>
                <c:ptCount val="30"/>
                <c:pt idx="0">
                  <c:v>346</c:v>
                </c:pt>
                <c:pt idx="1">
                  <c:v>86</c:v>
                </c:pt>
                <c:pt idx="2">
                  <c:v>-15</c:v>
                </c:pt>
                <c:pt idx="3">
                  <c:v>17</c:v>
                </c:pt>
                <c:pt idx="4">
                  <c:v>-4</c:v>
                </c:pt>
                <c:pt idx="5">
                  <c:v>-16</c:v>
                </c:pt>
                <c:pt idx="6">
                  <c:v>-19</c:v>
                </c:pt>
                <c:pt idx="7">
                  <c:v>51</c:v>
                </c:pt>
                <c:pt idx="8">
                  <c:v>-32</c:v>
                </c:pt>
                <c:pt idx="9">
                  <c:v>-6</c:v>
                </c:pt>
                <c:pt idx="10">
                  <c:v>17</c:v>
                </c:pt>
                <c:pt idx="11">
                  <c:v>7</c:v>
                </c:pt>
                <c:pt idx="12">
                  <c:v>-18</c:v>
                </c:pt>
                <c:pt idx="13">
                  <c:v>-37</c:v>
                </c:pt>
                <c:pt idx="14">
                  <c:v>51</c:v>
                </c:pt>
                <c:pt idx="15">
                  <c:v>-30</c:v>
                </c:pt>
                <c:pt idx="16">
                  <c:v>-39</c:v>
                </c:pt>
                <c:pt idx="17">
                  <c:v>-62</c:v>
                </c:pt>
                <c:pt idx="18">
                  <c:v>-37</c:v>
                </c:pt>
                <c:pt idx="19">
                  <c:v>-42</c:v>
                </c:pt>
                <c:pt idx="20">
                  <c:v>-63</c:v>
                </c:pt>
                <c:pt idx="21">
                  <c:v>-44</c:v>
                </c:pt>
                <c:pt idx="22">
                  <c:v>-24</c:v>
                </c:pt>
                <c:pt idx="23">
                  <c:v>-17</c:v>
                </c:pt>
                <c:pt idx="24">
                  <c:v>-37</c:v>
                </c:pt>
                <c:pt idx="25">
                  <c:v>-41</c:v>
                </c:pt>
                <c:pt idx="26">
                  <c:v>-22</c:v>
                </c:pt>
                <c:pt idx="27">
                  <c:v>-33</c:v>
                </c:pt>
                <c:pt idx="28">
                  <c:v>-41</c:v>
                </c:pt>
                <c:pt idx="29">
                  <c:v>-13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C68A-4FEF-B4A8-2B79BCD207ED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@NadecFoods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43040</c:v>
                </c:pt>
                <c:pt idx="1">
                  <c:v>43041</c:v>
                </c:pt>
                <c:pt idx="2">
                  <c:v>43042</c:v>
                </c:pt>
                <c:pt idx="3">
                  <c:v>43043</c:v>
                </c:pt>
                <c:pt idx="4">
                  <c:v>43044</c:v>
                </c:pt>
                <c:pt idx="5">
                  <c:v>43045</c:v>
                </c:pt>
                <c:pt idx="6">
                  <c:v>43046</c:v>
                </c:pt>
                <c:pt idx="7">
                  <c:v>43047</c:v>
                </c:pt>
                <c:pt idx="8">
                  <c:v>43048</c:v>
                </c:pt>
                <c:pt idx="9">
                  <c:v>43049</c:v>
                </c:pt>
                <c:pt idx="10">
                  <c:v>43050</c:v>
                </c:pt>
                <c:pt idx="11">
                  <c:v>43051</c:v>
                </c:pt>
                <c:pt idx="12">
                  <c:v>43052</c:v>
                </c:pt>
                <c:pt idx="13">
                  <c:v>43053</c:v>
                </c:pt>
                <c:pt idx="14">
                  <c:v>43054</c:v>
                </c:pt>
                <c:pt idx="15">
                  <c:v>43055</c:v>
                </c:pt>
                <c:pt idx="16">
                  <c:v>43056</c:v>
                </c:pt>
                <c:pt idx="17">
                  <c:v>43057</c:v>
                </c:pt>
                <c:pt idx="18">
                  <c:v>43058</c:v>
                </c:pt>
                <c:pt idx="19">
                  <c:v>43059</c:v>
                </c:pt>
                <c:pt idx="20">
                  <c:v>43060</c:v>
                </c:pt>
                <c:pt idx="21">
                  <c:v>43061</c:v>
                </c:pt>
                <c:pt idx="22">
                  <c:v>43062</c:v>
                </c:pt>
                <c:pt idx="23">
                  <c:v>43063</c:v>
                </c:pt>
                <c:pt idx="24">
                  <c:v>43064</c:v>
                </c:pt>
                <c:pt idx="25">
                  <c:v>43065</c:v>
                </c:pt>
                <c:pt idx="26">
                  <c:v>43066</c:v>
                </c:pt>
                <c:pt idx="27">
                  <c:v>43067</c:v>
                </c:pt>
                <c:pt idx="28">
                  <c:v>43068</c:v>
                </c:pt>
                <c:pt idx="29">
                  <c:v>43069</c:v>
                </c:pt>
              </c:numCache>
            </c:numRef>
          </c:cat>
          <c:val>
            <c:numRef>
              <c:f>Sheet1!$E$2:$E$31</c:f>
              <c:numCache>
                <c:formatCode>General</c:formatCode>
                <c:ptCount val="30"/>
                <c:pt idx="0">
                  <c:v>28</c:v>
                </c:pt>
                <c:pt idx="1">
                  <c:v>35</c:v>
                </c:pt>
                <c:pt idx="2">
                  <c:v>63</c:v>
                </c:pt>
                <c:pt idx="3">
                  <c:v>60</c:v>
                </c:pt>
                <c:pt idx="4">
                  <c:v>67</c:v>
                </c:pt>
                <c:pt idx="5">
                  <c:v>44</c:v>
                </c:pt>
                <c:pt idx="6">
                  <c:v>37</c:v>
                </c:pt>
                <c:pt idx="7">
                  <c:v>78</c:v>
                </c:pt>
                <c:pt idx="8">
                  <c:v>88</c:v>
                </c:pt>
                <c:pt idx="9">
                  <c:v>69</c:v>
                </c:pt>
                <c:pt idx="10">
                  <c:v>68</c:v>
                </c:pt>
                <c:pt idx="11">
                  <c:v>47</c:v>
                </c:pt>
                <c:pt idx="12">
                  <c:v>71</c:v>
                </c:pt>
                <c:pt idx="13">
                  <c:v>87</c:v>
                </c:pt>
                <c:pt idx="14">
                  <c:v>63</c:v>
                </c:pt>
                <c:pt idx="15">
                  <c:v>65</c:v>
                </c:pt>
                <c:pt idx="16">
                  <c:v>41</c:v>
                </c:pt>
                <c:pt idx="17">
                  <c:v>35</c:v>
                </c:pt>
                <c:pt idx="18">
                  <c:v>21</c:v>
                </c:pt>
                <c:pt idx="19">
                  <c:v>12</c:v>
                </c:pt>
                <c:pt idx="20">
                  <c:v>17</c:v>
                </c:pt>
                <c:pt idx="21">
                  <c:v>11</c:v>
                </c:pt>
                <c:pt idx="22">
                  <c:v>13</c:v>
                </c:pt>
                <c:pt idx="23">
                  <c:v>5</c:v>
                </c:pt>
                <c:pt idx="24">
                  <c:v>6</c:v>
                </c:pt>
                <c:pt idx="25">
                  <c:v>11</c:v>
                </c:pt>
                <c:pt idx="26">
                  <c:v>26</c:v>
                </c:pt>
                <c:pt idx="27">
                  <c:v>29</c:v>
                </c:pt>
                <c:pt idx="28">
                  <c:v>38</c:v>
                </c:pt>
                <c:pt idx="29">
                  <c:v>36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C68A-4FEF-B4A8-2B79BCD207ED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@suntoparabia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43040</c:v>
                </c:pt>
                <c:pt idx="1">
                  <c:v>43041</c:v>
                </c:pt>
                <c:pt idx="2">
                  <c:v>43042</c:v>
                </c:pt>
                <c:pt idx="3">
                  <c:v>43043</c:v>
                </c:pt>
                <c:pt idx="4">
                  <c:v>43044</c:v>
                </c:pt>
                <c:pt idx="5">
                  <c:v>43045</c:v>
                </c:pt>
                <c:pt idx="6">
                  <c:v>43046</c:v>
                </c:pt>
                <c:pt idx="7">
                  <c:v>43047</c:v>
                </c:pt>
                <c:pt idx="8">
                  <c:v>43048</c:v>
                </c:pt>
                <c:pt idx="9">
                  <c:v>43049</c:v>
                </c:pt>
                <c:pt idx="10">
                  <c:v>43050</c:v>
                </c:pt>
                <c:pt idx="11">
                  <c:v>43051</c:v>
                </c:pt>
                <c:pt idx="12">
                  <c:v>43052</c:v>
                </c:pt>
                <c:pt idx="13">
                  <c:v>43053</c:v>
                </c:pt>
                <c:pt idx="14">
                  <c:v>43054</c:v>
                </c:pt>
                <c:pt idx="15">
                  <c:v>43055</c:v>
                </c:pt>
                <c:pt idx="16">
                  <c:v>43056</c:v>
                </c:pt>
                <c:pt idx="17">
                  <c:v>43057</c:v>
                </c:pt>
                <c:pt idx="18">
                  <c:v>43058</c:v>
                </c:pt>
                <c:pt idx="19">
                  <c:v>43059</c:v>
                </c:pt>
                <c:pt idx="20">
                  <c:v>43060</c:v>
                </c:pt>
                <c:pt idx="21">
                  <c:v>43061</c:v>
                </c:pt>
                <c:pt idx="22">
                  <c:v>43062</c:v>
                </c:pt>
                <c:pt idx="23">
                  <c:v>43063</c:v>
                </c:pt>
                <c:pt idx="24">
                  <c:v>43064</c:v>
                </c:pt>
                <c:pt idx="25">
                  <c:v>43065</c:v>
                </c:pt>
                <c:pt idx="26">
                  <c:v>43066</c:v>
                </c:pt>
                <c:pt idx="27">
                  <c:v>43067</c:v>
                </c:pt>
                <c:pt idx="28">
                  <c:v>43068</c:v>
                </c:pt>
                <c:pt idx="29">
                  <c:v>43069</c:v>
                </c:pt>
              </c:numCache>
            </c:numRef>
          </c:cat>
          <c:val>
            <c:numRef>
              <c:f>Sheet1!$F$2:$F$31</c:f>
              <c:numCache>
                <c:formatCode>General</c:formatCode>
                <c:ptCount val="30"/>
                <c:pt idx="0">
                  <c:v>-1</c:v>
                </c:pt>
                <c:pt idx="1">
                  <c:v>1</c:v>
                </c:pt>
                <c:pt idx="2">
                  <c:v>0</c:v>
                </c:pt>
                <c:pt idx="3">
                  <c:v>0</c:v>
                </c:pt>
                <c:pt idx="4">
                  <c:v>2</c:v>
                </c:pt>
                <c:pt idx="5">
                  <c:v>-1</c:v>
                </c:pt>
                <c:pt idx="6">
                  <c:v>1</c:v>
                </c:pt>
                <c:pt idx="7">
                  <c:v>1</c:v>
                </c:pt>
                <c:pt idx="8">
                  <c:v>1</c:v>
                </c:pt>
                <c:pt idx="9">
                  <c:v>1</c:v>
                </c:pt>
                <c:pt idx="10">
                  <c:v>0</c:v>
                </c:pt>
                <c:pt idx="11">
                  <c:v>-3</c:v>
                </c:pt>
                <c:pt idx="12">
                  <c:v>-1</c:v>
                </c:pt>
                <c:pt idx="13">
                  <c:v>-1</c:v>
                </c:pt>
                <c:pt idx="14">
                  <c:v>-1</c:v>
                </c:pt>
                <c:pt idx="15">
                  <c:v>0</c:v>
                </c:pt>
                <c:pt idx="16">
                  <c:v>0</c:v>
                </c:pt>
                <c:pt idx="17">
                  <c:v>-3</c:v>
                </c:pt>
                <c:pt idx="18">
                  <c:v>-2</c:v>
                </c:pt>
                <c:pt idx="19">
                  <c:v>0</c:v>
                </c:pt>
                <c:pt idx="20">
                  <c:v>2</c:v>
                </c:pt>
                <c:pt idx="21">
                  <c:v>2</c:v>
                </c:pt>
                <c:pt idx="22">
                  <c:v>-1</c:v>
                </c:pt>
                <c:pt idx="23">
                  <c:v>2</c:v>
                </c:pt>
                <c:pt idx="24">
                  <c:v>2</c:v>
                </c:pt>
                <c:pt idx="25">
                  <c:v>2</c:v>
                </c:pt>
                <c:pt idx="26">
                  <c:v>1</c:v>
                </c:pt>
                <c:pt idx="27">
                  <c:v>-1</c:v>
                </c:pt>
                <c:pt idx="28">
                  <c:v>2</c:v>
                </c:pt>
                <c:pt idx="29">
                  <c:v>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C68A-4FEF-B4A8-2B79BCD207E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13447672"/>
        <c:axId val="213449968"/>
      </c:lineChart>
      <c:dateAx>
        <c:axId val="21344767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13449968"/>
        <c:crosses val="autoZero"/>
        <c:auto val="1"/>
        <c:lblOffset val="100"/>
        <c:baseTimeUnit val="days"/>
      </c:dateAx>
      <c:valAx>
        <c:axId val="2134499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134476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12/5/2017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12/5/2017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12/5/2017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12/5/2017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12/5/2017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12/5/2017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12/5/2017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12/5/2017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12/5/2017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12/5/2017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E49648-5417-4D64-AC77-06E1C68524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Followers Change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120620E-F055-4F65-8E79-B25E07542E5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080683095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68D5EC1-5A19-4056-A9B9-0B1FCFD6542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11/01/2017 - 11/30/2017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8B4F136-B177-4148-A752-FA221B77BC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8583890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20171205_115931</Template>
  <TotalTime>0</TotalTime>
  <Words>10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Lato</vt:lpstr>
      <vt:lpstr>quintly_template</vt:lpstr>
      <vt:lpstr>Twitter Followers Change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Followers Change</dc:title>
  <dc:creator>Administrator</dc:creator>
  <cp:lastModifiedBy>Administrator</cp:lastModifiedBy>
  <cp:revision>1</cp:revision>
  <dcterms:created xsi:type="dcterms:W3CDTF">2017-12-05T11:59:32Z</dcterms:created>
  <dcterms:modified xsi:type="dcterms:W3CDTF">2017-12-05T11:59:35Z</dcterms:modified>
</cp:coreProperties>
</file>