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285CE3-95E5-4897-B158-985A561D0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531483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45385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823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191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063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7146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886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740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622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788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481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743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08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71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6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7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6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34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4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1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974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7225BA3-9B25-4938-85DD-1A3BDC91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E1600-F234-45F1-B713-3D806FE8B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393910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20171205_115656</Template>
  <TotalTime>0</TotalTime>
  <Words>122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2017-12-05T11:56:56Z</dcterms:created>
  <dcterms:modified xsi:type="dcterms:W3CDTF">2017-12-05T11:57:16Z</dcterms:modified>
</cp:coreProperties>
</file>