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0.22989999999999999</c:v>
                </c:pt>
                <c:pt idx="1">
                  <c:v>0.26669999999999999</c:v>
                </c:pt>
                <c:pt idx="2">
                  <c:v>0.26650000000000001</c:v>
                </c:pt>
                <c:pt idx="3">
                  <c:v>0.37440000000000001</c:v>
                </c:pt>
                <c:pt idx="4">
                  <c:v>0.25640000000000002</c:v>
                </c:pt>
                <c:pt idx="5">
                  <c:v>0.18129999999999999</c:v>
                </c:pt>
                <c:pt idx="6">
                  <c:v>0.23380000000000001</c:v>
                </c:pt>
                <c:pt idx="7">
                  <c:v>0.25790000000000002</c:v>
                </c:pt>
                <c:pt idx="8">
                  <c:v>0.1948</c:v>
                </c:pt>
                <c:pt idx="9">
                  <c:v>0.3362</c:v>
                </c:pt>
                <c:pt idx="10">
                  <c:v>0.69569999999999999</c:v>
                </c:pt>
                <c:pt idx="11">
                  <c:v>0.2213</c:v>
                </c:pt>
                <c:pt idx="12">
                  <c:v>0.23319999999999999</c:v>
                </c:pt>
                <c:pt idx="13">
                  <c:v>0.13719999999999999</c:v>
                </c:pt>
                <c:pt idx="14">
                  <c:v>0.17480000000000001</c:v>
                </c:pt>
                <c:pt idx="15">
                  <c:v>0.15870000000000001</c:v>
                </c:pt>
                <c:pt idx="16">
                  <c:v>0.32279999999999998</c:v>
                </c:pt>
                <c:pt idx="17">
                  <c:v>0.22670000000000001</c:v>
                </c:pt>
                <c:pt idx="18">
                  <c:v>0.2233</c:v>
                </c:pt>
                <c:pt idx="19">
                  <c:v>0.27110000000000001</c:v>
                </c:pt>
                <c:pt idx="20">
                  <c:v>8.7400000000000005E-2</c:v>
                </c:pt>
                <c:pt idx="21">
                  <c:v>0.18729999999999999</c:v>
                </c:pt>
                <c:pt idx="22">
                  <c:v>0.10780000000000001</c:v>
                </c:pt>
                <c:pt idx="23">
                  <c:v>0.24460000000000001</c:v>
                </c:pt>
                <c:pt idx="24">
                  <c:v>0.27810000000000001</c:v>
                </c:pt>
                <c:pt idx="25">
                  <c:v>0.1842</c:v>
                </c:pt>
                <c:pt idx="26">
                  <c:v>0.16980000000000001</c:v>
                </c:pt>
                <c:pt idx="27">
                  <c:v>0.1157</c:v>
                </c:pt>
                <c:pt idx="28">
                  <c:v>0.16439999999999999</c:v>
                </c:pt>
                <c:pt idx="29">
                  <c:v>0.1482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B1-445E-A1E5-C18E710A8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(سن توب  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4.9951999999999996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43.791699999999999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3.7953999999999999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1.1220000000000001</c:v>
                </c:pt>
                <c:pt idx="14">
                  <c:v>10.8545</c:v>
                </c:pt>
                <c:pt idx="15">
                  <c:v>10.2637</c:v>
                </c:pt>
                <c:pt idx="16">
                  <c:v>0</c:v>
                </c:pt>
                <c:pt idx="17">
                  <c:v>0</c:v>
                </c:pt>
                <c:pt idx="18">
                  <c:v>27.3096</c:v>
                </c:pt>
                <c:pt idx="19">
                  <c:v>0</c:v>
                </c:pt>
                <c:pt idx="20">
                  <c:v>5.1277999999999997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3.8641999999999999</c:v>
                </c:pt>
                <c:pt idx="26">
                  <c:v>0</c:v>
                </c:pt>
                <c:pt idx="27">
                  <c:v>1.3586</c:v>
                </c:pt>
                <c:pt idx="28">
                  <c:v>0</c:v>
                </c:pt>
                <c:pt idx="29">
                  <c:v>33.434800000000003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B1-445E-A1E5-C18E710A8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0.54630000000000001</c:v>
                </c:pt>
                <c:pt idx="1">
                  <c:v>0.91510000000000002</c:v>
                </c:pt>
                <c:pt idx="2">
                  <c:v>12.944900000000001</c:v>
                </c:pt>
                <c:pt idx="3">
                  <c:v>0.66410000000000002</c:v>
                </c:pt>
                <c:pt idx="4">
                  <c:v>0.28060000000000002</c:v>
                </c:pt>
                <c:pt idx="5">
                  <c:v>1.8865000000000001</c:v>
                </c:pt>
                <c:pt idx="6">
                  <c:v>0.93879999999999997</c:v>
                </c:pt>
                <c:pt idx="7">
                  <c:v>1.6440999999999999</c:v>
                </c:pt>
                <c:pt idx="8">
                  <c:v>0.71799999999999997</c:v>
                </c:pt>
                <c:pt idx="9">
                  <c:v>0</c:v>
                </c:pt>
                <c:pt idx="10">
                  <c:v>3.4630000000000001</c:v>
                </c:pt>
                <c:pt idx="11">
                  <c:v>0</c:v>
                </c:pt>
                <c:pt idx="12">
                  <c:v>1.2911999999999999</c:v>
                </c:pt>
                <c:pt idx="13">
                  <c:v>1.4984</c:v>
                </c:pt>
                <c:pt idx="14">
                  <c:v>0.69489999999999996</c:v>
                </c:pt>
                <c:pt idx="15">
                  <c:v>0.96519999999999995</c:v>
                </c:pt>
                <c:pt idx="16">
                  <c:v>4.3869999999999996</c:v>
                </c:pt>
                <c:pt idx="17">
                  <c:v>1.5770999999999999</c:v>
                </c:pt>
                <c:pt idx="18">
                  <c:v>16.472200000000001</c:v>
                </c:pt>
                <c:pt idx="19">
                  <c:v>21.159800000000001</c:v>
                </c:pt>
                <c:pt idx="20">
                  <c:v>1.6177999999999999</c:v>
                </c:pt>
                <c:pt idx="21">
                  <c:v>2.0920999999999998</c:v>
                </c:pt>
                <c:pt idx="22">
                  <c:v>3.7854999999999999</c:v>
                </c:pt>
                <c:pt idx="23">
                  <c:v>0.22450000000000001</c:v>
                </c:pt>
                <c:pt idx="24">
                  <c:v>0</c:v>
                </c:pt>
                <c:pt idx="25">
                  <c:v>1.2309000000000001</c:v>
                </c:pt>
                <c:pt idx="26">
                  <c:v>0.16569999999999999</c:v>
                </c:pt>
                <c:pt idx="27">
                  <c:v>3.222</c:v>
                </c:pt>
                <c:pt idx="28">
                  <c:v>1.1133</c:v>
                </c:pt>
                <c:pt idx="29">
                  <c:v>0.1129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B1-445E-A1E5-C18E710A8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0.41339999999999999</c:v>
                </c:pt>
                <c:pt idx="1">
                  <c:v>0.56969999999999998</c:v>
                </c:pt>
                <c:pt idx="2">
                  <c:v>0.37390000000000001</c:v>
                </c:pt>
                <c:pt idx="3">
                  <c:v>0.37509999999999999</c:v>
                </c:pt>
                <c:pt idx="4">
                  <c:v>1.3006</c:v>
                </c:pt>
                <c:pt idx="5">
                  <c:v>0.31580000000000003</c:v>
                </c:pt>
                <c:pt idx="6">
                  <c:v>0.32250000000000001</c:v>
                </c:pt>
                <c:pt idx="7">
                  <c:v>0.34039999999999998</c:v>
                </c:pt>
                <c:pt idx="8">
                  <c:v>0.3241</c:v>
                </c:pt>
                <c:pt idx="9">
                  <c:v>0.51439999999999997</c:v>
                </c:pt>
                <c:pt idx="10">
                  <c:v>0.2712</c:v>
                </c:pt>
                <c:pt idx="11">
                  <c:v>0.53490000000000004</c:v>
                </c:pt>
                <c:pt idx="12">
                  <c:v>0.47020000000000001</c:v>
                </c:pt>
                <c:pt idx="13">
                  <c:v>0.33429999999999999</c:v>
                </c:pt>
                <c:pt idx="14">
                  <c:v>0.27939999999999998</c:v>
                </c:pt>
                <c:pt idx="15">
                  <c:v>0.21990000000000001</c:v>
                </c:pt>
                <c:pt idx="16">
                  <c:v>0.52170000000000005</c:v>
                </c:pt>
                <c:pt idx="17">
                  <c:v>0.3548</c:v>
                </c:pt>
                <c:pt idx="18">
                  <c:v>0.60270000000000001</c:v>
                </c:pt>
                <c:pt idx="19">
                  <c:v>0.48780000000000001</c:v>
                </c:pt>
                <c:pt idx="20">
                  <c:v>3.6059000000000001</c:v>
                </c:pt>
                <c:pt idx="21">
                  <c:v>0.30859999999999999</c:v>
                </c:pt>
                <c:pt idx="22">
                  <c:v>0.50280000000000002</c:v>
                </c:pt>
                <c:pt idx="23">
                  <c:v>0.41649999999999998</c:v>
                </c:pt>
                <c:pt idx="24">
                  <c:v>0.84179999999999999</c:v>
                </c:pt>
                <c:pt idx="25">
                  <c:v>0.39779999999999999</c:v>
                </c:pt>
                <c:pt idx="26">
                  <c:v>0.70909999999999995</c:v>
                </c:pt>
                <c:pt idx="27">
                  <c:v>0.4269</c:v>
                </c:pt>
                <c:pt idx="28">
                  <c:v>0.25929999999999997</c:v>
                </c:pt>
                <c:pt idx="29">
                  <c:v>0.87670000000000003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B1-445E-A1E5-C18E710A81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0.70350000000000001</c:v>
                </c:pt>
                <c:pt idx="1">
                  <c:v>0.51529999999999998</c:v>
                </c:pt>
                <c:pt idx="2">
                  <c:v>0.69369999999999998</c:v>
                </c:pt>
                <c:pt idx="3">
                  <c:v>0</c:v>
                </c:pt>
                <c:pt idx="4">
                  <c:v>0.41120000000000001</c:v>
                </c:pt>
                <c:pt idx="5">
                  <c:v>1.0603</c:v>
                </c:pt>
                <c:pt idx="6">
                  <c:v>0.5252</c:v>
                </c:pt>
                <c:pt idx="7">
                  <c:v>0.62429999999999997</c:v>
                </c:pt>
                <c:pt idx="8">
                  <c:v>0.46560000000000001</c:v>
                </c:pt>
                <c:pt idx="9">
                  <c:v>0.54459999999999997</c:v>
                </c:pt>
                <c:pt idx="10">
                  <c:v>0</c:v>
                </c:pt>
                <c:pt idx="11">
                  <c:v>0.85209999999999997</c:v>
                </c:pt>
                <c:pt idx="12">
                  <c:v>0.57469999999999999</c:v>
                </c:pt>
                <c:pt idx="13">
                  <c:v>0.62419999999999998</c:v>
                </c:pt>
                <c:pt idx="14">
                  <c:v>1.179</c:v>
                </c:pt>
                <c:pt idx="15">
                  <c:v>0.54990000000000006</c:v>
                </c:pt>
                <c:pt idx="16">
                  <c:v>0.69340000000000002</c:v>
                </c:pt>
                <c:pt idx="17">
                  <c:v>0</c:v>
                </c:pt>
                <c:pt idx="18">
                  <c:v>0.99039999999999995</c:v>
                </c:pt>
                <c:pt idx="19">
                  <c:v>0</c:v>
                </c:pt>
                <c:pt idx="20">
                  <c:v>0.54469999999999996</c:v>
                </c:pt>
                <c:pt idx="21">
                  <c:v>0.9113</c:v>
                </c:pt>
                <c:pt idx="22">
                  <c:v>1.357</c:v>
                </c:pt>
                <c:pt idx="23">
                  <c:v>0.52480000000000004</c:v>
                </c:pt>
                <c:pt idx="24">
                  <c:v>0</c:v>
                </c:pt>
                <c:pt idx="25">
                  <c:v>0.60860000000000003</c:v>
                </c:pt>
                <c:pt idx="26">
                  <c:v>0.71260000000000001</c:v>
                </c:pt>
                <c:pt idx="27">
                  <c:v>0.48499999999999999</c:v>
                </c:pt>
                <c:pt idx="28">
                  <c:v>0.64329999999999998</c:v>
                </c:pt>
                <c:pt idx="29">
                  <c:v>0.49490000000000001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B1-445E-A1E5-C18E710A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239520"/>
        <c:axId val="211234272"/>
      </c:lineChart>
      <c:dateAx>
        <c:axId val="211239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34272"/>
        <c:crosses val="autoZero"/>
        <c:auto val="1"/>
        <c:lblOffset val="100"/>
        <c:baseTimeUnit val="days"/>
      </c:dateAx>
      <c:valAx>
        <c:axId val="21123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3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F94F4-CCE9-448B-A53D-437F1A8CB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0DFFA-1235-4078-9ABB-C6DB0EDE95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695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DDEBA-FFA2-4885-80B4-5F47EBBF0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1988A-D7D5-45FF-8A27-B63F12DD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054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20171205_114310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2017-12-05T11:43:11Z</dcterms:created>
  <dcterms:modified xsi:type="dcterms:W3CDTF">2017-12-05T11:43:14Z</dcterms:modified>
</cp:coreProperties>
</file>