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almarai (Almarai)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8.5461759183818001E-2</c:v>
                </c:pt>
                <c:pt idx="1">
                  <c:v>7.6097776794602001E-2</c:v>
                </c:pt>
                <c:pt idx="2">
                  <c:v>8.6208039894428004E-2</c:v>
                </c:pt>
                <c:pt idx="3">
                  <c:v>7.5974416057104005E-2</c:v>
                </c:pt>
                <c:pt idx="4">
                  <c:v>4.9434155470419003E-2</c:v>
                </c:pt>
                <c:pt idx="5">
                  <c:v>6.4409112565952997E-2</c:v>
                </c:pt>
                <c:pt idx="6">
                  <c:v>4.805530327746E-2</c:v>
                </c:pt>
                <c:pt idx="7">
                  <c:v>5.6404810272726001E-2</c:v>
                </c:pt>
                <c:pt idx="8">
                  <c:v>6.2538811498333E-2</c:v>
                </c:pt>
                <c:pt idx="9">
                  <c:v>5.0615974401520998E-2</c:v>
                </c:pt>
                <c:pt idx="10">
                  <c:v>7.1266430871561995E-2</c:v>
                </c:pt>
                <c:pt idx="11">
                  <c:v>5.8467192431796003E-2</c:v>
                </c:pt>
                <c:pt idx="12">
                  <c:v>6.3265835130991002E-2</c:v>
                </c:pt>
                <c:pt idx="13">
                  <c:v>7.9032293473249998E-2</c:v>
                </c:pt>
                <c:pt idx="14">
                  <c:v>6.3614626976988997E-2</c:v>
                </c:pt>
                <c:pt idx="15">
                  <c:v>6.7958611013679004E-2</c:v>
                </c:pt>
                <c:pt idx="16">
                  <c:v>7.4046487173308001E-2</c:v>
                </c:pt>
                <c:pt idx="17">
                  <c:v>5.8667974291167997E-2</c:v>
                </c:pt>
                <c:pt idx="18">
                  <c:v>4.9882295285686003E-2</c:v>
                </c:pt>
                <c:pt idx="19">
                  <c:v>6.2103108654198998E-2</c:v>
                </c:pt>
                <c:pt idx="20">
                  <c:v>8.8289028558440993E-2</c:v>
                </c:pt>
                <c:pt idx="21">
                  <c:v>5.8516305961676E-2</c:v>
                </c:pt>
                <c:pt idx="22">
                  <c:v>5.5863483611922997E-2</c:v>
                </c:pt>
                <c:pt idx="23">
                  <c:v>5.3651344773138002E-2</c:v>
                </c:pt>
                <c:pt idx="24">
                  <c:v>5.5366399135062999E-2</c:v>
                </c:pt>
                <c:pt idx="25">
                  <c:v>6.3178625581678999E-2</c:v>
                </c:pt>
                <c:pt idx="26">
                  <c:v>6.2267856287528997E-2</c:v>
                </c:pt>
                <c:pt idx="27">
                  <c:v>5.2220230117147E-2</c:v>
                </c:pt>
                <c:pt idx="28">
                  <c:v>5.7847213765027002E-2</c:v>
                </c:pt>
                <c:pt idx="29">
                  <c:v>5.4336250103239003E-2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89-41F6-B4C4-7BCCEC8105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suntoparabia (سن توب  Suntop)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0.77892325315005995</c:v>
                </c:pt>
                <c:pt idx="1">
                  <c:v>0.41676138516328998</c:v>
                </c:pt>
                <c:pt idx="2">
                  <c:v>0.12828252339269999</c:v>
                </c:pt>
                <c:pt idx="3">
                  <c:v>0.14570301705729999</c:v>
                </c:pt>
                <c:pt idx="4">
                  <c:v>1.4599272544838999</c:v>
                </c:pt>
                <c:pt idx="5">
                  <c:v>3.7505871881721999</c:v>
                </c:pt>
                <c:pt idx="6">
                  <c:v>1.7252883423887</c:v>
                </c:pt>
                <c:pt idx="7">
                  <c:v>0.96982758620690002</c:v>
                </c:pt>
                <c:pt idx="8">
                  <c:v>0.74474502343279003</c:v>
                </c:pt>
                <c:pt idx="9">
                  <c:v>0.84978007046957005</c:v>
                </c:pt>
                <c:pt idx="10">
                  <c:v>0.76269638290098996</c:v>
                </c:pt>
                <c:pt idx="11">
                  <c:v>0.19036395775733</c:v>
                </c:pt>
                <c:pt idx="12">
                  <c:v>0.20131192038000001</c:v>
                </c:pt>
                <c:pt idx="13">
                  <c:v>1.1873857197679001</c:v>
                </c:pt>
                <c:pt idx="14">
                  <c:v>0.22532069157835999</c:v>
                </c:pt>
                <c:pt idx="15">
                  <c:v>0.21368472599385999</c:v>
                </c:pt>
                <c:pt idx="16">
                  <c:v>0.36204522233574998</c:v>
                </c:pt>
                <c:pt idx="17">
                  <c:v>9.9590572092509003E-2</c:v>
                </c:pt>
                <c:pt idx="18">
                  <c:v>9.5069644041564996E-2</c:v>
                </c:pt>
                <c:pt idx="19">
                  <c:v>0.39096150023192999</c:v>
                </c:pt>
                <c:pt idx="20">
                  <c:v>0.29482948294828998</c:v>
                </c:pt>
                <c:pt idx="21">
                  <c:v>0.30273780273779999</c:v>
                </c:pt>
                <c:pt idx="22">
                  <c:v>0.31932111456192003</c:v>
                </c:pt>
                <c:pt idx="23">
                  <c:v>0.33574605389377998</c:v>
                </c:pt>
                <c:pt idx="24">
                  <c:v>0.32810395028465</c:v>
                </c:pt>
                <c:pt idx="25">
                  <c:v>0.31187057371191002</c:v>
                </c:pt>
                <c:pt idx="26">
                  <c:v>8.6361379191225995E-2</c:v>
                </c:pt>
                <c:pt idx="27">
                  <c:v>6.4715145501218999E-2</c:v>
                </c:pt>
                <c:pt idx="28">
                  <c:v>0.13150236057515999</c:v>
                </c:pt>
                <c:pt idx="29">
                  <c:v>9.2576644850155002E-2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89-41F6-B4C4-7BCCEC8105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1.1567109683073</c:v>
                </c:pt>
                <c:pt idx="1">
                  <c:v>0.80505905113914999</c:v>
                </c:pt>
                <c:pt idx="2">
                  <c:v>0.60842514136432002</c:v>
                </c:pt>
                <c:pt idx="3">
                  <c:v>0.64062046227172997</c:v>
                </c:pt>
                <c:pt idx="4">
                  <c:v>1.6408654716639999E-2</c:v>
                </c:pt>
                <c:pt idx="5">
                  <c:v>2.3194636947359001E-2</c:v>
                </c:pt>
                <c:pt idx="6">
                  <c:v>1.3008608305148E-2</c:v>
                </c:pt>
                <c:pt idx="7">
                  <c:v>1.7531061081610001E-2</c:v>
                </c:pt>
                <c:pt idx="8">
                  <c:v>1.7527988239284999E-2</c:v>
                </c:pt>
                <c:pt idx="9">
                  <c:v>3.2788553402943003E-2</c:v>
                </c:pt>
                <c:pt idx="10">
                  <c:v>4.1819959423337001E-2</c:v>
                </c:pt>
                <c:pt idx="11">
                  <c:v>1.8641645435903999E-2</c:v>
                </c:pt>
                <c:pt idx="12">
                  <c:v>8.0200614494848999E-2</c:v>
                </c:pt>
                <c:pt idx="13">
                  <c:v>0.32844614499035002</c:v>
                </c:pt>
                <c:pt idx="14">
                  <c:v>0.26437169535381</c:v>
                </c:pt>
                <c:pt idx="15">
                  <c:v>0.29340813464235999</c:v>
                </c:pt>
                <c:pt idx="16">
                  <c:v>0.21200069361705001</c:v>
                </c:pt>
                <c:pt idx="17">
                  <c:v>-2.7909261409306E-2</c:v>
                </c:pt>
                <c:pt idx="18">
                  <c:v>-5.5834105705128997E-4</c:v>
                </c:pt>
                <c:pt idx="19">
                  <c:v>3.4617338819995E-2</c:v>
                </c:pt>
                <c:pt idx="20">
                  <c:v>9.8234568521401999E-2</c:v>
                </c:pt>
                <c:pt idx="21">
                  <c:v>0.10482940130145001</c:v>
                </c:pt>
                <c:pt idx="22">
                  <c:v>0.26625521509298999</c:v>
                </c:pt>
                <c:pt idx="23">
                  <c:v>0.40609983056026</c:v>
                </c:pt>
                <c:pt idx="24">
                  <c:v>0.36738668555241</c:v>
                </c:pt>
                <c:pt idx="25">
                  <c:v>0.37265711135612001</c:v>
                </c:pt>
                <c:pt idx="26">
                  <c:v>0.20376106680726999</c:v>
                </c:pt>
                <c:pt idx="27">
                  <c:v>-1.8087444572943999E-2</c:v>
                </c:pt>
                <c:pt idx="28">
                  <c:v>1.9187123795322999E-2</c:v>
                </c:pt>
                <c:pt idx="29">
                  <c:v>3.7270689343322998E-2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689-41F6-B4C4-7BCCEC8105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0.21862912332123999</c:v>
                </c:pt>
                <c:pt idx="1">
                  <c:v>1.4383660162056E-2</c:v>
                </c:pt>
                <c:pt idx="2">
                  <c:v>7.1907957813997997E-3</c:v>
                </c:pt>
                <c:pt idx="3">
                  <c:v>9.5870383241857E-3</c:v>
                </c:pt>
                <c:pt idx="4">
                  <c:v>0.11263690176624</c:v>
                </c:pt>
                <c:pt idx="5">
                  <c:v>0.14841767606645001</c:v>
                </c:pt>
                <c:pt idx="6">
                  <c:v>0.12668515154411999</c:v>
                </c:pt>
                <c:pt idx="7">
                  <c:v>0.12652486332926999</c:v>
                </c:pt>
                <c:pt idx="8">
                  <c:v>6.9143102379476004E-2</c:v>
                </c:pt>
                <c:pt idx="9">
                  <c:v>9.0538705296514005E-2</c:v>
                </c:pt>
                <c:pt idx="10">
                  <c:v>9.2837249160894003E-2</c:v>
                </c:pt>
                <c:pt idx="11">
                  <c:v>9.0372907153729004E-2</c:v>
                </c:pt>
                <c:pt idx="12">
                  <c:v>0.111676091812</c:v>
                </c:pt>
                <c:pt idx="13">
                  <c:v>0.1827546104004</c:v>
                </c:pt>
                <c:pt idx="14">
                  <c:v>9.4764273868750998E-2</c:v>
                </c:pt>
                <c:pt idx="15">
                  <c:v>0.17988165680473001</c:v>
                </c:pt>
                <c:pt idx="16">
                  <c:v>0.15593252374427</c:v>
                </c:pt>
                <c:pt idx="17">
                  <c:v>0.12974146065295</c:v>
                </c:pt>
                <c:pt idx="18">
                  <c:v>0.14370862487336999</c:v>
                </c:pt>
                <c:pt idx="19">
                  <c:v>0.14350239954832</c:v>
                </c:pt>
                <c:pt idx="20">
                  <c:v>6.8124691677042007E-2</c:v>
                </c:pt>
                <c:pt idx="21">
                  <c:v>7.9815953800648001E-2</c:v>
                </c:pt>
                <c:pt idx="22">
                  <c:v>0.15246762994933</c:v>
                </c:pt>
                <c:pt idx="23">
                  <c:v>0.17565636929994999</c:v>
                </c:pt>
                <c:pt idx="24">
                  <c:v>0.24314972411857999</c:v>
                </c:pt>
                <c:pt idx="25">
                  <c:v>0.20990764063812001</c:v>
                </c:pt>
                <c:pt idx="26">
                  <c:v>0.21877763813248</c:v>
                </c:pt>
                <c:pt idx="27">
                  <c:v>0.17882025081281999</c:v>
                </c:pt>
                <c:pt idx="28">
                  <c:v>0.22486496511116</c:v>
                </c:pt>
                <c:pt idx="29">
                  <c:v>0.14803164176343001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689-41F6-B4C4-7BCCEC8105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nadecfoods (Nadec Foods)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1.9817677368212001E-2</c:v>
                </c:pt>
                <c:pt idx="1">
                  <c:v>-3.9627501486031003E-2</c:v>
                </c:pt>
                <c:pt idx="2">
                  <c:v>1.9821605550050001E-2</c:v>
                </c:pt>
                <c:pt idx="3">
                  <c:v>2.9726516052319001E-2</c:v>
                </c:pt>
                <c:pt idx="4">
                  <c:v>-2.9717682020802001E-2</c:v>
                </c:pt>
                <c:pt idx="5">
                  <c:v>-9.9088386841062002E-3</c:v>
                </c:pt>
                <c:pt idx="6">
                  <c:v>0</c:v>
                </c:pt>
                <c:pt idx="7">
                  <c:v>9.9098206322466003E-3</c:v>
                </c:pt>
                <c:pt idx="8">
                  <c:v>6.9361870788744007E-2</c:v>
                </c:pt>
                <c:pt idx="9">
                  <c:v>0</c:v>
                </c:pt>
                <c:pt idx="10">
                  <c:v>-4.9509852460639998E-2</c:v>
                </c:pt>
                <c:pt idx="11">
                  <c:v>-1.9813750743016001E-2</c:v>
                </c:pt>
                <c:pt idx="12">
                  <c:v>0</c:v>
                </c:pt>
                <c:pt idx="13">
                  <c:v>9.9088386841062002E-3</c:v>
                </c:pt>
                <c:pt idx="14">
                  <c:v>9.9078569305459004E-3</c:v>
                </c:pt>
                <c:pt idx="15">
                  <c:v>-9.9068753715077992E-3</c:v>
                </c:pt>
                <c:pt idx="16">
                  <c:v>3.9631427722183997E-2</c:v>
                </c:pt>
                <c:pt idx="17">
                  <c:v>0</c:v>
                </c:pt>
                <c:pt idx="18">
                  <c:v>-9.9039318609487996E-3</c:v>
                </c:pt>
                <c:pt idx="19">
                  <c:v>0</c:v>
                </c:pt>
                <c:pt idx="20">
                  <c:v>9.9049128367669995E-3</c:v>
                </c:pt>
                <c:pt idx="21">
                  <c:v>-1.9807863721898002E-2</c:v>
                </c:pt>
                <c:pt idx="22">
                  <c:v>1.9811788013868001E-2</c:v>
                </c:pt>
                <c:pt idx="23">
                  <c:v>3.9615727443794997E-2</c:v>
                </c:pt>
                <c:pt idx="24">
                  <c:v>3.960003960004E-2</c:v>
                </c:pt>
                <c:pt idx="25">
                  <c:v>-9.8960910440375992E-3</c:v>
                </c:pt>
                <c:pt idx="26">
                  <c:v>9.8970704671416995E-3</c:v>
                </c:pt>
                <c:pt idx="27">
                  <c:v>-1.9792182088075001E-2</c:v>
                </c:pt>
                <c:pt idx="28">
                  <c:v>1.9796100168267002E-2</c:v>
                </c:pt>
                <c:pt idx="29">
                  <c:v>-2.9688273132112999E-2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689-41F6-B4C4-7BCCEC810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662880"/>
        <c:axId val="221663536"/>
      </c:lineChart>
      <c:dateAx>
        <c:axId val="221662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663536"/>
        <c:crosses val="autoZero"/>
        <c:auto val="1"/>
        <c:lblOffset val="100"/>
        <c:baseTimeUnit val="days"/>
      </c:dateAx>
      <c:valAx>
        <c:axId val="22166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66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9B608-11DE-4C6E-B039-6F047EBB2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0BC15A-FA1C-4DD2-87F9-BF12FACB24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8694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F5294-62C1-4830-8A78-BB0DB92D5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EB343-502A-4B46-BCFA-ACAB0A69E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279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20171205_114053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2017-12-05T11:40:54Z</dcterms:created>
  <dcterms:modified xsi:type="dcterms:W3CDTF">2017-12-05T11:40:57Z</dcterms:modified>
</cp:coreProperties>
</file>