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8653F2-690F-4D8A-B25F-22E77D40AA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7729261"/>
              </p:ext>
            </p:extLst>
          </p:nvPr>
        </p:nvGraphicFramePr>
        <p:xfrm>
          <a:off x="457200" y="1468438"/>
          <a:ext cx="8188452" cy="227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921505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521839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58025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9335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305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28863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862123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41606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94825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0576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91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almarai (Almarai)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02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suntoparabia (</a:t>
                      </a:r>
                      <a:r>
                        <a:rPr lang="ar-AE" sz="1000"/>
                        <a:t>سن توب  </a:t>
                      </a:r>
                      <a:r>
                        <a:rPr lang="en-US" sz="1000"/>
                        <a:t>Suntop)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13.4678%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9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nadadairy (Nada - </a:t>
                      </a:r>
                      <a:r>
                        <a:rPr lang="ar-AE" sz="1000"/>
                        <a:t>ندى)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3.0003%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687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056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nadecfoods (Nadec Foods)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3362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0371B55-5D3D-44F1-8294-7390B5AAF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8F170-2C28-428E-8F7D-9D66FEA12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300654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20171205_113631</Template>
  <TotalTime>0</TotalTime>
  <Words>93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2017-12-05T11:36:32Z</dcterms:created>
  <dcterms:modified xsi:type="dcterms:W3CDTF">2017-12-05T11:36:47Z</dcterms:modified>
</cp:coreProperties>
</file>