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المراعي - Almarai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43040</c:v>
                </c:pt>
                <c:pt idx="1">
                  <c:v>43041</c:v>
                </c:pt>
                <c:pt idx="2">
                  <c:v>43042</c:v>
                </c:pt>
                <c:pt idx="3">
                  <c:v>43043</c:v>
                </c:pt>
                <c:pt idx="4">
                  <c:v>43044</c:v>
                </c:pt>
                <c:pt idx="5">
                  <c:v>43045</c:v>
                </c:pt>
                <c:pt idx="6">
                  <c:v>43046</c:v>
                </c:pt>
                <c:pt idx="7">
                  <c:v>43047</c:v>
                </c:pt>
                <c:pt idx="8">
                  <c:v>43048</c:v>
                </c:pt>
                <c:pt idx="9">
                  <c:v>43049</c:v>
                </c:pt>
                <c:pt idx="10">
                  <c:v>43050</c:v>
                </c:pt>
                <c:pt idx="11">
                  <c:v>43051</c:v>
                </c:pt>
                <c:pt idx="12">
                  <c:v>43052</c:v>
                </c:pt>
                <c:pt idx="13">
                  <c:v>43053</c:v>
                </c:pt>
                <c:pt idx="14">
                  <c:v>43054</c:v>
                </c:pt>
                <c:pt idx="15">
                  <c:v>43055</c:v>
                </c:pt>
                <c:pt idx="16">
                  <c:v>43056</c:v>
                </c:pt>
                <c:pt idx="17">
                  <c:v>43057</c:v>
                </c:pt>
                <c:pt idx="18">
                  <c:v>43058</c:v>
                </c:pt>
                <c:pt idx="19">
                  <c:v>43059</c:v>
                </c:pt>
                <c:pt idx="20">
                  <c:v>43060</c:v>
                </c:pt>
                <c:pt idx="21">
                  <c:v>43061</c:v>
                </c:pt>
                <c:pt idx="22">
                  <c:v>43062</c:v>
                </c:pt>
                <c:pt idx="23">
                  <c:v>43063</c:v>
                </c:pt>
                <c:pt idx="24">
                  <c:v>43064</c:v>
                </c:pt>
                <c:pt idx="25">
                  <c:v>43065</c:v>
                </c:pt>
                <c:pt idx="26">
                  <c:v>43066</c:v>
                </c:pt>
                <c:pt idx="27">
                  <c:v>43067</c:v>
                </c:pt>
                <c:pt idx="28">
                  <c:v>43068</c:v>
                </c:pt>
                <c:pt idx="29">
                  <c:v>43069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9.1501708482085008E-3</c:v>
                </c:pt>
                <c:pt idx="1">
                  <c:v>6.6354229606571001E-3</c:v>
                </c:pt>
                <c:pt idx="2">
                  <c:v>0</c:v>
                </c:pt>
                <c:pt idx="3">
                  <c:v>0</c:v>
                </c:pt>
                <c:pt idx="4">
                  <c:v>9.7434039294743008E-3</c:v>
                </c:pt>
                <c:pt idx="5">
                  <c:v>1.0382583565157999E-2</c:v>
                </c:pt>
                <c:pt idx="6">
                  <c:v>7.6357490906363004E-3</c:v>
                </c:pt>
                <c:pt idx="7">
                  <c:v>7.1860361126473002E-3</c:v>
                </c:pt>
                <c:pt idx="8">
                  <c:v>8.8613635911352004E-3</c:v>
                </c:pt>
                <c:pt idx="9">
                  <c:v>0</c:v>
                </c:pt>
                <c:pt idx="10">
                  <c:v>0</c:v>
                </c:pt>
                <c:pt idx="11">
                  <c:v>6.1803109378094998E-3</c:v>
                </c:pt>
                <c:pt idx="12">
                  <c:v>2.5120565643197999E-2</c:v>
                </c:pt>
                <c:pt idx="13">
                  <c:v>6.1083086521600003E-3</c:v>
                </c:pt>
                <c:pt idx="14">
                  <c:v>4.8577359614248002E-3</c:v>
                </c:pt>
                <c:pt idx="15">
                  <c:v>6.0903971231985002E-2</c:v>
                </c:pt>
                <c:pt idx="16">
                  <c:v>7.6875266160883002E-3</c:v>
                </c:pt>
                <c:pt idx="17">
                  <c:v>0</c:v>
                </c:pt>
                <c:pt idx="18">
                  <c:v>0.27368244045888002</c:v>
                </c:pt>
                <c:pt idx="19">
                  <c:v>5.9483762059544002E-3</c:v>
                </c:pt>
                <c:pt idx="20">
                  <c:v>1.324312393582E-2</c:v>
                </c:pt>
                <c:pt idx="21">
                  <c:v>1.8126058291602E-2</c:v>
                </c:pt>
                <c:pt idx="22">
                  <c:v>6.3664107493383998E-3</c:v>
                </c:pt>
                <c:pt idx="23">
                  <c:v>7.4306935831907998E-3</c:v>
                </c:pt>
                <c:pt idx="24">
                  <c:v>0</c:v>
                </c:pt>
                <c:pt idx="25">
                  <c:v>6.3617686752816E-3</c:v>
                </c:pt>
                <c:pt idx="26">
                  <c:v>0.47187493245822998</c:v>
                </c:pt>
                <c:pt idx="27">
                  <c:v>1.0585686576831999E-2</c:v>
                </c:pt>
                <c:pt idx="28">
                  <c:v>1.0207125967850001E-2</c:v>
                </c:pt>
                <c:pt idx="29">
                  <c:v>5.7973736998321998E-3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F63-4F17-AC5F-B289799B988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Al Rabie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43040</c:v>
                </c:pt>
                <c:pt idx="1">
                  <c:v>43041</c:v>
                </c:pt>
                <c:pt idx="2">
                  <c:v>43042</c:v>
                </c:pt>
                <c:pt idx="3">
                  <c:v>43043</c:v>
                </c:pt>
                <c:pt idx="4">
                  <c:v>43044</c:v>
                </c:pt>
                <c:pt idx="5">
                  <c:v>43045</c:v>
                </c:pt>
                <c:pt idx="6">
                  <c:v>43046</c:v>
                </c:pt>
                <c:pt idx="7">
                  <c:v>43047</c:v>
                </c:pt>
                <c:pt idx="8">
                  <c:v>43048</c:v>
                </c:pt>
                <c:pt idx="9">
                  <c:v>43049</c:v>
                </c:pt>
                <c:pt idx="10">
                  <c:v>43050</c:v>
                </c:pt>
                <c:pt idx="11">
                  <c:v>43051</c:v>
                </c:pt>
                <c:pt idx="12">
                  <c:v>43052</c:v>
                </c:pt>
                <c:pt idx="13">
                  <c:v>43053</c:v>
                </c:pt>
                <c:pt idx="14">
                  <c:v>43054</c:v>
                </c:pt>
                <c:pt idx="15">
                  <c:v>43055</c:v>
                </c:pt>
                <c:pt idx="16">
                  <c:v>43056</c:v>
                </c:pt>
                <c:pt idx="17">
                  <c:v>43057</c:v>
                </c:pt>
                <c:pt idx="18">
                  <c:v>43058</c:v>
                </c:pt>
                <c:pt idx="19">
                  <c:v>43059</c:v>
                </c:pt>
                <c:pt idx="20">
                  <c:v>43060</c:v>
                </c:pt>
                <c:pt idx="21">
                  <c:v>43061</c:v>
                </c:pt>
                <c:pt idx="22">
                  <c:v>43062</c:v>
                </c:pt>
                <c:pt idx="23">
                  <c:v>43063</c:v>
                </c:pt>
                <c:pt idx="24">
                  <c:v>43064</c:v>
                </c:pt>
                <c:pt idx="25">
                  <c:v>43065</c:v>
                </c:pt>
                <c:pt idx="26">
                  <c:v>43066</c:v>
                </c:pt>
                <c:pt idx="27">
                  <c:v>43067</c:v>
                </c:pt>
                <c:pt idx="28">
                  <c:v>43068</c:v>
                </c:pt>
                <c:pt idx="29">
                  <c:v>43069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4.7112787069990003E-3</c:v>
                </c:pt>
                <c:pt idx="1">
                  <c:v>6.4393967950023001E-3</c:v>
                </c:pt>
                <c:pt idx="2">
                  <c:v>3.7698257492293002E-3</c:v>
                </c:pt>
                <c:pt idx="3">
                  <c:v>4.3357000600400004E-3</c:v>
                </c:pt>
                <c:pt idx="4">
                  <c:v>0.24565230301391</c:v>
                </c:pt>
                <c:pt idx="5">
                  <c:v>3.6766716128898E-3</c:v>
                </c:pt>
                <c:pt idx="6">
                  <c:v>2.9222153408764002E-3</c:v>
                </c:pt>
                <c:pt idx="7">
                  <c:v>3.6283786330908001E-3</c:v>
                </c:pt>
                <c:pt idx="8">
                  <c:v>2.7797513488861001E-3</c:v>
                </c:pt>
                <c:pt idx="9">
                  <c:v>4.0512912313099003E-3</c:v>
                </c:pt>
                <c:pt idx="10">
                  <c:v>2.6377891558603999E-3</c:v>
                </c:pt>
                <c:pt idx="11">
                  <c:v>4.8042775026047001E-3</c:v>
                </c:pt>
                <c:pt idx="12">
                  <c:v>5.3217692386668004E-3</c:v>
                </c:pt>
                <c:pt idx="13">
                  <c:v>3.4373646243384E-3</c:v>
                </c:pt>
                <c:pt idx="14">
                  <c:v>3.2013829974548999E-3</c:v>
                </c:pt>
                <c:pt idx="15">
                  <c:v>2.6360210392135999E-3</c:v>
                </c:pt>
                <c:pt idx="16">
                  <c:v>4.3300312138771996E-3</c:v>
                </c:pt>
                <c:pt idx="17">
                  <c:v>3.5294848458038998E-3</c:v>
                </c:pt>
                <c:pt idx="18">
                  <c:v>4.3288332288767004E-3</c:v>
                </c:pt>
                <c:pt idx="19">
                  <c:v>6.6334149102230998E-3</c:v>
                </c:pt>
                <c:pt idx="20">
                  <c:v>0.17974139066493</c:v>
                </c:pt>
                <c:pt idx="21">
                  <c:v>4.1390494860994E-3</c:v>
                </c:pt>
                <c:pt idx="22">
                  <c:v>6.4430444278481998E-3</c:v>
                </c:pt>
                <c:pt idx="23">
                  <c:v>4.8906056168606001E-3</c:v>
                </c:pt>
                <c:pt idx="24">
                  <c:v>1.3118768584922001E-2</c:v>
                </c:pt>
                <c:pt idx="25">
                  <c:v>5.2422433604519996E-3</c:v>
                </c:pt>
                <c:pt idx="26">
                  <c:v>5.1708787391329001E-3</c:v>
                </c:pt>
                <c:pt idx="27">
                  <c:v>6.1099758044958E-3</c:v>
                </c:pt>
                <c:pt idx="28">
                  <c:v>4.5113714757260004E-3</c:v>
                </c:pt>
                <c:pt idx="29">
                  <c:v>5.8735743660299003E-3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F63-4F17-AC5F-B289799B988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NADEC Foods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43040</c:v>
                </c:pt>
                <c:pt idx="1">
                  <c:v>43041</c:v>
                </c:pt>
                <c:pt idx="2">
                  <c:v>43042</c:v>
                </c:pt>
                <c:pt idx="3">
                  <c:v>43043</c:v>
                </c:pt>
                <c:pt idx="4">
                  <c:v>43044</c:v>
                </c:pt>
                <c:pt idx="5">
                  <c:v>43045</c:v>
                </c:pt>
                <c:pt idx="6">
                  <c:v>43046</c:v>
                </c:pt>
                <c:pt idx="7">
                  <c:v>43047</c:v>
                </c:pt>
                <c:pt idx="8">
                  <c:v>43048</c:v>
                </c:pt>
                <c:pt idx="9">
                  <c:v>43049</c:v>
                </c:pt>
                <c:pt idx="10">
                  <c:v>43050</c:v>
                </c:pt>
                <c:pt idx="11">
                  <c:v>43051</c:v>
                </c:pt>
                <c:pt idx="12">
                  <c:v>43052</c:v>
                </c:pt>
                <c:pt idx="13">
                  <c:v>43053</c:v>
                </c:pt>
                <c:pt idx="14">
                  <c:v>43054</c:v>
                </c:pt>
                <c:pt idx="15">
                  <c:v>43055</c:v>
                </c:pt>
                <c:pt idx="16">
                  <c:v>43056</c:v>
                </c:pt>
                <c:pt idx="17">
                  <c:v>43057</c:v>
                </c:pt>
                <c:pt idx="18">
                  <c:v>43058</c:v>
                </c:pt>
                <c:pt idx="19">
                  <c:v>43059</c:v>
                </c:pt>
                <c:pt idx="20">
                  <c:v>43060</c:v>
                </c:pt>
                <c:pt idx="21">
                  <c:v>43061</c:v>
                </c:pt>
                <c:pt idx="22">
                  <c:v>43062</c:v>
                </c:pt>
                <c:pt idx="23">
                  <c:v>43063</c:v>
                </c:pt>
                <c:pt idx="24">
                  <c:v>43064</c:v>
                </c:pt>
                <c:pt idx="25">
                  <c:v>43065</c:v>
                </c:pt>
                <c:pt idx="26">
                  <c:v>43066</c:v>
                </c:pt>
                <c:pt idx="27">
                  <c:v>43067</c:v>
                </c:pt>
                <c:pt idx="28">
                  <c:v>43068</c:v>
                </c:pt>
                <c:pt idx="29">
                  <c:v>43069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5.4201194835227999E-2</c:v>
                </c:pt>
                <c:pt idx="1">
                  <c:v>5.1267635798998998E-2</c:v>
                </c:pt>
                <c:pt idx="2">
                  <c:v>3.2534998554000001E-2</c:v>
                </c:pt>
                <c:pt idx="3">
                  <c:v>0</c:v>
                </c:pt>
                <c:pt idx="4">
                  <c:v>2.5807016204395E-2</c:v>
                </c:pt>
                <c:pt idx="5">
                  <c:v>8.6347918472560001E-2</c:v>
                </c:pt>
                <c:pt idx="6">
                  <c:v>5.427273860239E-2</c:v>
                </c:pt>
                <c:pt idx="7">
                  <c:v>4.0746464507015002E-2</c:v>
                </c:pt>
                <c:pt idx="8">
                  <c:v>5.8313102484942002E-2</c:v>
                </c:pt>
                <c:pt idx="9">
                  <c:v>2.2389390378461001E-2</c:v>
                </c:pt>
                <c:pt idx="10">
                  <c:v>0</c:v>
                </c:pt>
                <c:pt idx="11">
                  <c:v>4.9623198979640001E-2</c:v>
                </c:pt>
                <c:pt idx="12">
                  <c:v>3.4608156525447999E-2</c:v>
                </c:pt>
                <c:pt idx="13">
                  <c:v>6.1043426696235997E-2</c:v>
                </c:pt>
                <c:pt idx="14">
                  <c:v>0.13189691377323001</c:v>
                </c:pt>
                <c:pt idx="15">
                  <c:v>3.7238525166532997E-2</c:v>
                </c:pt>
                <c:pt idx="16">
                  <c:v>2.4963259718558999E-2</c:v>
                </c:pt>
                <c:pt idx="17">
                  <c:v>0</c:v>
                </c:pt>
                <c:pt idx="18">
                  <c:v>5.0208081621694003E-2</c:v>
                </c:pt>
                <c:pt idx="19">
                  <c:v>0</c:v>
                </c:pt>
                <c:pt idx="20">
                  <c:v>9.1576936039821005E-2</c:v>
                </c:pt>
                <c:pt idx="21">
                  <c:v>7.9099368413702006E-2</c:v>
                </c:pt>
                <c:pt idx="22">
                  <c:v>9.3612586259229996E-2</c:v>
                </c:pt>
                <c:pt idx="23">
                  <c:v>1.9341476453096001E-2</c:v>
                </c:pt>
                <c:pt idx="24">
                  <c:v>0</c:v>
                </c:pt>
                <c:pt idx="25">
                  <c:v>3.3785417595822001E-2</c:v>
                </c:pt>
                <c:pt idx="26">
                  <c:v>5.1589951244809001E-2</c:v>
                </c:pt>
                <c:pt idx="27">
                  <c:v>5.1727774859226999E-2</c:v>
                </c:pt>
                <c:pt idx="28">
                  <c:v>2.2840927717869001E-2</c:v>
                </c:pt>
                <c:pt idx="29">
                  <c:v>4.3527442440331E-2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EF63-4F17-AC5F-B289799B9885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Suntop - سن توب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43040</c:v>
                </c:pt>
                <c:pt idx="1">
                  <c:v>43041</c:v>
                </c:pt>
                <c:pt idx="2">
                  <c:v>43042</c:v>
                </c:pt>
                <c:pt idx="3">
                  <c:v>43043</c:v>
                </c:pt>
                <c:pt idx="4">
                  <c:v>43044</c:v>
                </c:pt>
                <c:pt idx="5">
                  <c:v>43045</c:v>
                </c:pt>
                <c:pt idx="6">
                  <c:v>43046</c:v>
                </c:pt>
                <c:pt idx="7">
                  <c:v>43047</c:v>
                </c:pt>
                <c:pt idx="8">
                  <c:v>43048</c:v>
                </c:pt>
                <c:pt idx="9">
                  <c:v>43049</c:v>
                </c:pt>
                <c:pt idx="10">
                  <c:v>43050</c:v>
                </c:pt>
                <c:pt idx="11">
                  <c:v>43051</c:v>
                </c:pt>
                <c:pt idx="12">
                  <c:v>43052</c:v>
                </c:pt>
                <c:pt idx="13">
                  <c:v>43053</c:v>
                </c:pt>
                <c:pt idx="14">
                  <c:v>43054</c:v>
                </c:pt>
                <c:pt idx="15">
                  <c:v>43055</c:v>
                </c:pt>
                <c:pt idx="16">
                  <c:v>43056</c:v>
                </c:pt>
                <c:pt idx="17">
                  <c:v>43057</c:v>
                </c:pt>
                <c:pt idx="18">
                  <c:v>43058</c:v>
                </c:pt>
                <c:pt idx="19">
                  <c:v>43059</c:v>
                </c:pt>
                <c:pt idx="20">
                  <c:v>43060</c:v>
                </c:pt>
                <c:pt idx="21">
                  <c:v>43061</c:v>
                </c:pt>
                <c:pt idx="22">
                  <c:v>43062</c:v>
                </c:pt>
                <c:pt idx="23">
                  <c:v>43063</c:v>
                </c:pt>
                <c:pt idx="24">
                  <c:v>43064</c:v>
                </c:pt>
                <c:pt idx="25">
                  <c:v>43065</c:v>
                </c:pt>
                <c:pt idx="26">
                  <c:v>43066</c:v>
                </c:pt>
                <c:pt idx="27">
                  <c:v>43067</c:v>
                </c:pt>
                <c:pt idx="28">
                  <c:v>43068</c:v>
                </c:pt>
                <c:pt idx="29">
                  <c:v>43069</c:v>
                </c:pt>
              </c:numCache>
            </c:numRef>
          </c:cat>
          <c:val>
            <c:numRef>
              <c:f>Sheet1!$E$2:$E$31</c:f>
              <c:numCache>
                <c:formatCode>General</c:formatCode>
                <c:ptCount val="30"/>
                <c:pt idx="0">
                  <c:v>4.4954112877232999E-2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0.70412976348027001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6.7830525432207994E-2</c:v>
                </c:pt>
                <c:pt idx="14">
                  <c:v>0.17464879483852999</c:v>
                </c:pt>
                <c:pt idx="15">
                  <c:v>0.21363173957274001</c:v>
                </c:pt>
                <c:pt idx="16">
                  <c:v>0</c:v>
                </c:pt>
                <c:pt idx="17">
                  <c:v>0</c:v>
                </c:pt>
                <c:pt idx="18">
                  <c:v>0.94939391370686999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0.47547208190662998</c:v>
                </c:pt>
                <c:pt idx="26">
                  <c:v>0</c:v>
                </c:pt>
                <c:pt idx="27">
                  <c:v>4.0606045224982998E-2</c:v>
                </c:pt>
                <c:pt idx="28">
                  <c:v>0</c:v>
                </c:pt>
                <c:pt idx="29">
                  <c:v>5.5763966338842001E-2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EF63-4F17-AC5F-B289799B9885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Nada - ندى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43040</c:v>
                </c:pt>
                <c:pt idx="1">
                  <c:v>43041</c:v>
                </c:pt>
                <c:pt idx="2">
                  <c:v>43042</c:v>
                </c:pt>
                <c:pt idx="3">
                  <c:v>43043</c:v>
                </c:pt>
                <c:pt idx="4">
                  <c:v>43044</c:v>
                </c:pt>
                <c:pt idx="5">
                  <c:v>43045</c:v>
                </c:pt>
                <c:pt idx="6">
                  <c:v>43046</c:v>
                </c:pt>
                <c:pt idx="7">
                  <c:v>43047</c:v>
                </c:pt>
                <c:pt idx="8">
                  <c:v>43048</c:v>
                </c:pt>
                <c:pt idx="9">
                  <c:v>43049</c:v>
                </c:pt>
                <c:pt idx="10">
                  <c:v>43050</c:v>
                </c:pt>
                <c:pt idx="11">
                  <c:v>43051</c:v>
                </c:pt>
                <c:pt idx="12">
                  <c:v>43052</c:v>
                </c:pt>
                <c:pt idx="13">
                  <c:v>43053</c:v>
                </c:pt>
                <c:pt idx="14">
                  <c:v>43054</c:v>
                </c:pt>
                <c:pt idx="15">
                  <c:v>43055</c:v>
                </c:pt>
                <c:pt idx="16">
                  <c:v>43056</c:v>
                </c:pt>
                <c:pt idx="17">
                  <c:v>43057</c:v>
                </c:pt>
                <c:pt idx="18">
                  <c:v>43058</c:v>
                </c:pt>
                <c:pt idx="19">
                  <c:v>43059</c:v>
                </c:pt>
                <c:pt idx="20">
                  <c:v>43060</c:v>
                </c:pt>
                <c:pt idx="21">
                  <c:v>43061</c:v>
                </c:pt>
                <c:pt idx="22">
                  <c:v>43062</c:v>
                </c:pt>
                <c:pt idx="23">
                  <c:v>43063</c:v>
                </c:pt>
                <c:pt idx="24">
                  <c:v>43064</c:v>
                </c:pt>
                <c:pt idx="25">
                  <c:v>43065</c:v>
                </c:pt>
                <c:pt idx="26">
                  <c:v>43066</c:v>
                </c:pt>
                <c:pt idx="27">
                  <c:v>43067</c:v>
                </c:pt>
                <c:pt idx="28">
                  <c:v>43068</c:v>
                </c:pt>
                <c:pt idx="29">
                  <c:v>43069</c:v>
                </c:pt>
              </c:numCache>
            </c:numRef>
          </c:cat>
          <c:val>
            <c:numRef>
              <c:f>Sheet1!$F$2:$F$31</c:f>
              <c:numCache>
                <c:formatCode>General</c:formatCode>
                <c:ptCount val="30"/>
                <c:pt idx="0">
                  <c:v>4.7811808262103003E-2</c:v>
                </c:pt>
                <c:pt idx="1">
                  <c:v>0</c:v>
                </c:pt>
                <c:pt idx="2">
                  <c:v>8.5126583159554001E-2</c:v>
                </c:pt>
                <c:pt idx="3">
                  <c:v>0.27097593087957</c:v>
                </c:pt>
                <c:pt idx="4">
                  <c:v>0</c:v>
                </c:pt>
                <c:pt idx="5">
                  <c:v>0.16421709499959</c:v>
                </c:pt>
                <c:pt idx="6">
                  <c:v>4.2449193186974002E-2</c:v>
                </c:pt>
                <c:pt idx="7">
                  <c:v>3.9529432724802999E-2</c:v>
                </c:pt>
                <c:pt idx="8">
                  <c:v>0.47519956572271999</c:v>
                </c:pt>
                <c:pt idx="9">
                  <c:v>2.8673076816007999E-2</c:v>
                </c:pt>
                <c:pt idx="10">
                  <c:v>1.3222836813491E-2</c:v>
                </c:pt>
                <c:pt idx="11">
                  <c:v>0</c:v>
                </c:pt>
                <c:pt idx="12">
                  <c:v>3.0690054061710999E-2</c:v>
                </c:pt>
                <c:pt idx="13">
                  <c:v>3.5082023145880999E-2</c:v>
                </c:pt>
                <c:pt idx="14">
                  <c:v>4.0919468588888001E-2</c:v>
                </c:pt>
                <c:pt idx="15">
                  <c:v>0.33630377070709999</c:v>
                </c:pt>
                <c:pt idx="16">
                  <c:v>3.0470814172135999E-2</c:v>
                </c:pt>
                <c:pt idx="17">
                  <c:v>0.22090134138645001</c:v>
                </c:pt>
                <c:pt idx="18">
                  <c:v>4.8421331918280998E-2</c:v>
                </c:pt>
                <c:pt idx="19">
                  <c:v>1.2694164519017E-2</c:v>
                </c:pt>
                <c:pt idx="20">
                  <c:v>0.28449971180720002</c:v>
                </c:pt>
                <c:pt idx="21">
                  <c:v>4.3277173855851003E-2</c:v>
                </c:pt>
                <c:pt idx="22">
                  <c:v>2.2955726929166E-2</c:v>
                </c:pt>
                <c:pt idx="23">
                  <c:v>0</c:v>
                </c:pt>
                <c:pt idx="24">
                  <c:v>0</c:v>
                </c:pt>
                <c:pt idx="25">
                  <c:v>3.2954379676135001E-2</c:v>
                </c:pt>
                <c:pt idx="26">
                  <c:v>0</c:v>
                </c:pt>
                <c:pt idx="27">
                  <c:v>0.47618800943828998</c:v>
                </c:pt>
                <c:pt idx="28">
                  <c:v>3.4880067708366998E-2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EF63-4F17-AC5F-B289799B988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12434488"/>
        <c:axId val="212432848"/>
      </c:lineChart>
      <c:dateAx>
        <c:axId val="21243448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2432848"/>
        <c:crosses val="autoZero"/>
        <c:auto val="1"/>
        <c:lblOffset val="100"/>
        <c:baseTimeUnit val="days"/>
      </c:dateAx>
      <c:valAx>
        <c:axId val="2124328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24344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12/5/2017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12/5/2017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12/5/2017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27A998-1986-48CF-B15F-A24AF782E9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2C92D3B-DF6B-4D2B-8E0F-F655771C85A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97410387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5FFB8A-05DD-4072-A7F8-172DC78231D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479415-6E6C-4C01-9D0E-1C14FD3584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970150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20171205_111639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Facebook Interaction Rate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</dc:title>
  <dc:creator>Administrator</dc:creator>
  <cp:lastModifiedBy>Administrator</cp:lastModifiedBy>
  <cp:revision>1</cp:revision>
  <dcterms:created xsi:type="dcterms:W3CDTF">2017-12-05T11:17:35Z</dcterms:created>
  <dcterms:modified xsi:type="dcterms:W3CDTF">2017-12-05T11:17:38Z</dcterms:modified>
</cp:coreProperties>
</file>