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ABC-4DED-86FB-7490C83B1E8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AABC-4DED-86FB-7490C83B1E8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AABC-4DED-86FB-7490C83B1E8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AABC-4DED-86FB-7490C83B1E8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AABC-4DED-86FB-7490C83B1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47120"/>
        <c:axId val="294048432"/>
      </c:lineChart>
      <c:catAx>
        <c:axId val="29404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48432"/>
        <c:crosses val="autoZero"/>
        <c:auto val="1"/>
        <c:lblAlgn val="ctr"/>
        <c:lblOffset val="100"/>
        <c:noMultiLvlLbl val="0"/>
      </c:catAx>
      <c:valAx>
        <c:axId val="29404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4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AE28-6914-4311-B128-41C90191E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49EA26-9A0D-405A-A16E-86E305345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482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27601-3EE8-41EF-8D75-748A10F91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E656B-66CA-4B18-8100-99A88942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43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20171205_111618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2017-12-05T11:16:19Z</dcterms:created>
  <dcterms:modified xsi:type="dcterms:W3CDTF">2017-12-05T11:16:22Z</dcterms:modified>
</cp:coreProperties>
</file>