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59CA-49FD-83FE-1A0FCA65720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59CA-49FD-83FE-1A0FCA65720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59CA-49FD-83FE-1A0FCA65720E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Sheet1!$E$2:$E$31</c:f>
            </c:numRef>
          </c:val>
          <c:smooth val="0"/>
          <c:extLst>
            <c:ext xmlns:c16="http://schemas.microsoft.com/office/drawing/2014/chart" uri="{C3380CC4-5D6E-409C-BE32-E72D297353CC}">
              <c16:uniqueId val="{00000003-59CA-49FD-83FE-1A0FCA65720E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Sheet1!$F$2:$F$31</c:f>
            </c:numRef>
          </c:val>
          <c:smooth val="0"/>
          <c:extLst>
            <c:ext xmlns:c16="http://schemas.microsoft.com/office/drawing/2014/chart" uri="{C3380CC4-5D6E-409C-BE32-E72D297353CC}">
              <c16:uniqueId val="{00000004-59CA-49FD-83FE-1A0FCA6572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4459752"/>
        <c:axId val="162447384"/>
      </c:lineChart>
      <c:catAx>
        <c:axId val="204459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447384"/>
        <c:crosses val="autoZero"/>
        <c:auto val="1"/>
        <c:lblAlgn val="ctr"/>
        <c:lblOffset val="100"/>
        <c:noMultiLvlLbl val="0"/>
      </c:catAx>
      <c:valAx>
        <c:axId val="162447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459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B61AA-FE7D-42C2-9F5C-579BC9ADC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F12861-894F-499A-AD6D-061BD977C8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762217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687C12-634B-427F-B009-2E7C4426F3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C0875-2F38-4A3D-861A-795BFE697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7800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20171205_111227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</dc:title>
  <dc:creator>Administrator</dc:creator>
  <cp:lastModifiedBy>Administrator</cp:lastModifiedBy>
  <cp:revision>1</cp:revision>
  <dcterms:created xsi:type="dcterms:W3CDTF">2017-12-05T11:12:28Z</dcterms:created>
  <dcterms:modified xsi:type="dcterms:W3CDTF">2017-12-05T11:12:30Z</dcterms:modified>
</cp:coreProperties>
</file>