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52679-553E-4B1E-B67A-A3664F0B9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450994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79078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11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8875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7542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8599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3343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6275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0731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12112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5204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28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77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2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0846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12449C-849B-46BA-A604-62A36B4F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0BBC5-1EB0-4D8B-84A4-530321F16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49617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20171205_104829</Template>
  <TotalTime>0</TotalTime>
  <Words>89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2017-12-05T10:48:30Z</dcterms:created>
  <dcterms:modified xsi:type="dcterms:W3CDTF">2017-12-05T10:48:42Z</dcterms:modified>
</cp:coreProperties>
</file>