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-9.4986192113849996E-3</c:v>
                </c:pt>
                <c:pt idx="1">
                  <c:v>-1.172808227396E-2</c:v>
                </c:pt>
                <c:pt idx="2">
                  <c:v>-1.0603790168327999E-2</c:v>
                </c:pt>
                <c:pt idx="3">
                  <c:v>-1.0537367463897E-2</c:v>
                </c:pt>
                <c:pt idx="4">
                  <c:v>-1.1596829359299E-2</c:v>
                </c:pt>
                <c:pt idx="5">
                  <c:v>-1.0156847854923001E-2</c:v>
                </c:pt>
                <c:pt idx="6">
                  <c:v>-1.1711967581274E-2</c:v>
                </c:pt>
                <c:pt idx="7">
                  <c:v>-9.8211846105640994E-3</c:v>
                </c:pt>
                <c:pt idx="8">
                  <c:v>-9.0787297077436994E-3</c:v>
                </c:pt>
                <c:pt idx="9">
                  <c:v>-9.1471437480399008E-3</c:v>
                </c:pt>
                <c:pt idx="10">
                  <c:v>-9.4408961596056992E-3</c:v>
                </c:pt>
                <c:pt idx="11">
                  <c:v>-1.0816367597858E-2</c:v>
                </c:pt>
                <c:pt idx="12">
                  <c:v>-1.0659781904918999E-2</c:v>
                </c:pt>
                <c:pt idx="13">
                  <c:v>-8.3844854562986001E-3</c:v>
                </c:pt>
                <c:pt idx="14">
                  <c:v>-7.6864228019422999E-3</c:v>
                </c:pt>
                <c:pt idx="15">
                  <c:v>-4.8691934023331E-3</c:v>
                </c:pt>
                <c:pt idx="16">
                  <c:v>-3.5844418990147999E-3</c:v>
                </c:pt>
                <c:pt idx="17">
                  <c:v>-2.8631474151189999E-3</c:v>
                </c:pt>
                <c:pt idx="18">
                  <c:v>3.5869275316639998E-2</c:v>
                </c:pt>
                <c:pt idx="19">
                  <c:v>4.705731752556E-2</c:v>
                </c:pt>
                <c:pt idx="20">
                  <c:v>3.6515341624561E-2</c:v>
                </c:pt>
                <c:pt idx="21">
                  <c:v>1.2137313321253E-2</c:v>
                </c:pt>
                <c:pt idx="22">
                  <c:v>-5.0434661220924003E-3</c:v>
                </c:pt>
                <c:pt idx="23">
                  <c:v>-5.7192187817343004E-3</c:v>
                </c:pt>
                <c:pt idx="24">
                  <c:v>-6.9805481396614001E-3</c:v>
                </c:pt>
                <c:pt idx="25">
                  <c:v>-5.8550619938467995E-4</c:v>
                </c:pt>
                <c:pt idx="26">
                  <c:v>5.0443906376110001E-2</c:v>
                </c:pt>
                <c:pt idx="27">
                  <c:v>8.3978269637994998E-2</c:v>
                </c:pt>
                <c:pt idx="28">
                  <c:v>5.9641784962578999E-2</c:v>
                </c:pt>
                <c:pt idx="29">
                  <c:v>4.9109963388916003E-2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E5-4CAC-AA3D-1EA33726D0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-7.3493247101257004E-3</c:v>
                </c:pt>
                <c:pt idx="1">
                  <c:v>-1.2815149013799E-2</c:v>
                </c:pt>
                <c:pt idx="2">
                  <c:v>-9.6125936285468006E-3</c:v>
                </c:pt>
                <c:pt idx="3">
                  <c:v>-8.8595163458076998E-3</c:v>
                </c:pt>
                <c:pt idx="4">
                  <c:v>-1.1782315592622E-2</c:v>
                </c:pt>
                <c:pt idx="5">
                  <c:v>-8.3899972378998003E-3</c:v>
                </c:pt>
                <c:pt idx="6">
                  <c:v>2.6680544320815E-2</c:v>
                </c:pt>
                <c:pt idx="7">
                  <c:v>1.8661974154107999E-2</c:v>
                </c:pt>
                <c:pt idx="8">
                  <c:v>1.262746435804E-2</c:v>
                </c:pt>
                <c:pt idx="9">
                  <c:v>1.4604551155032E-2</c:v>
                </c:pt>
                <c:pt idx="10">
                  <c:v>5.1815033519616001E-3</c:v>
                </c:pt>
                <c:pt idx="11">
                  <c:v>5.8406647806972002E-3</c:v>
                </c:pt>
                <c:pt idx="12">
                  <c:v>1.7426772232086999E-2</c:v>
                </c:pt>
                <c:pt idx="13">
                  <c:v>1.6952824057941001E-2</c:v>
                </c:pt>
                <c:pt idx="14">
                  <c:v>1.7232449738688E-2</c:v>
                </c:pt>
                <c:pt idx="15">
                  <c:v>1.3934224809887E-2</c:v>
                </c:pt>
                <c:pt idx="16">
                  <c:v>1.2614364749064E-2</c:v>
                </c:pt>
                <c:pt idx="17">
                  <c:v>1.1953897488270001E-2</c:v>
                </c:pt>
                <c:pt idx="18">
                  <c:v>1.8822785358132001E-2</c:v>
                </c:pt>
                <c:pt idx="19">
                  <c:v>1.110335340092E-2</c:v>
                </c:pt>
                <c:pt idx="20">
                  <c:v>1.0631691850290999E-2</c:v>
                </c:pt>
                <c:pt idx="21">
                  <c:v>1.3735061944188999E-2</c:v>
                </c:pt>
                <c:pt idx="22">
                  <c:v>8.1834677021104998E-3</c:v>
                </c:pt>
                <c:pt idx="23">
                  <c:v>1.0816342270454001E-2</c:v>
                </c:pt>
                <c:pt idx="24">
                  <c:v>7.8057331699458998E-3</c:v>
                </c:pt>
                <c:pt idx="25">
                  <c:v>1.3635457455492E-2</c:v>
                </c:pt>
                <c:pt idx="26">
                  <c:v>1.8898988198945001E-2</c:v>
                </c:pt>
                <c:pt idx="27">
                  <c:v>1.5887191539364999E-2</c:v>
                </c:pt>
                <c:pt idx="28">
                  <c:v>1.1091069902878E-2</c:v>
                </c:pt>
                <c:pt idx="29">
                  <c:v>9.6801145072963005E-3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E5-4CAC-AA3D-1EA33726D0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-1.6192121529231999E-2</c:v>
                </c:pt>
                <c:pt idx="1">
                  <c:v>-2.5563603852475001E-2</c:v>
                </c:pt>
                <c:pt idx="2">
                  <c:v>-2.0482887417749999E-2</c:v>
                </c:pt>
                <c:pt idx="3">
                  <c:v>-2.2897328912765001E-2</c:v>
                </c:pt>
                <c:pt idx="4">
                  <c:v>-1.9822109956458001E-2</c:v>
                </c:pt>
                <c:pt idx="5">
                  <c:v>-2.5184429056937001E-2</c:v>
                </c:pt>
                <c:pt idx="6">
                  <c:v>-1.9697040754114999E-2</c:v>
                </c:pt>
                <c:pt idx="7">
                  <c:v>-2.1711219339604002E-2</c:v>
                </c:pt>
                <c:pt idx="8">
                  <c:v>-6.0322039260264004E-3</c:v>
                </c:pt>
                <c:pt idx="9">
                  <c:v>-1.6623075778436001E-2</c:v>
                </c:pt>
                <c:pt idx="10">
                  <c:v>-1.9173347170322E-2</c:v>
                </c:pt>
                <c:pt idx="11">
                  <c:v>-1.7299553161929E-2</c:v>
                </c:pt>
                <c:pt idx="12">
                  <c:v>-1.7704931225731E-2</c:v>
                </c:pt>
                <c:pt idx="13">
                  <c:v>-1.3951809911955999E-2</c:v>
                </c:pt>
                <c:pt idx="14">
                  <c:v>-1.0733659010437E-2</c:v>
                </c:pt>
                <c:pt idx="15">
                  <c:v>-1.1539922092107E-2</c:v>
                </c:pt>
                <c:pt idx="16">
                  <c:v>-1.5567272761433E-2</c:v>
                </c:pt>
                <c:pt idx="17">
                  <c:v>-1.3287930666531E-2</c:v>
                </c:pt>
                <c:pt idx="18">
                  <c:v>-1.0067951963787999E-2</c:v>
                </c:pt>
                <c:pt idx="19">
                  <c:v>-1.0740230082579001E-2</c:v>
                </c:pt>
                <c:pt idx="20">
                  <c:v>-1.4366600741424001E-2</c:v>
                </c:pt>
                <c:pt idx="21">
                  <c:v>-1.1414360070688001E-2</c:v>
                </c:pt>
                <c:pt idx="22">
                  <c:v>-8.8639266389199008E-3</c:v>
                </c:pt>
                <c:pt idx="23">
                  <c:v>-2.8205903092576E-3</c:v>
                </c:pt>
                <c:pt idx="24">
                  <c:v>-7.2531510911962999E-3</c:v>
                </c:pt>
                <c:pt idx="25">
                  <c:v>-1.2223789374705999E-2</c:v>
                </c:pt>
                <c:pt idx="26">
                  <c:v>-7.3889077716531998E-3</c:v>
                </c:pt>
                <c:pt idx="27">
                  <c:v>-6.0459167221995E-3</c:v>
                </c:pt>
                <c:pt idx="28">
                  <c:v>5.2401113053386003E-3</c:v>
                </c:pt>
                <c:pt idx="29">
                  <c:v>1.6122574560189999E-2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E5-4CAC-AA3D-1EA33726D0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-4.2408461336206002E-3</c:v>
                </c:pt>
                <c:pt idx="1">
                  <c:v>-4.2410259890073004E-3</c:v>
                </c:pt>
                <c:pt idx="2">
                  <c:v>-8.4824117193000002E-3</c:v>
                </c:pt>
                <c:pt idx="3">
                  <c:v>-7.6348181640807002E-3</c:v>
                </c:pt>
                <c:pt idx="4">
                  <c:v>6.7870232116193996E-3</c:v>
                </c:pt>
                <c:pt idx="5">
                  <c:v>1.9511367492365001E-2</c:v>
                </c:pt>
                <c:pt idx="6">
                  <c:v>6.7852387131794997E-3</c:v>
                </c:pt>
                <c:pt idx="7">
                  <c:v>1.3569556699545E-2</c:v>
                </c:pt>
                <c:pt idx="8">
                  <c:v>5.9358755840477999E-3</c:v>
                </c:pt>
                <c:pt idx="9">
                  <c:v>-1.6958637882205001E-3</c:v>
                </c:pt>
                <c:pt idx="10">
                  <c:v>3.3917850964963001E-3</c:v>
                </c:pt>
                <c:pt idx="11">
                  <c:v>-4.2395875729209003E-3</c:v>
                </c:pt>
                <c:pt idx="12">
                  <c:v>7.6315811788249003E-3</c:v>
                </c:pt>
                <c:pt idx="13">
                  <c:v>2.5436662709852E-3</c:v>
                </c:pt>
                <c:pt idx="14">
                  <c:v>1.4413742231417E-2</c:v>
                </c:pt>
                <c:pt idx="15">
                  <c:v>0</c:v>
                </c:pt>
                <c:pt idx="16">
                  <c:v>0</c:v>
                </c:pt>
                <c:pt idx="17">
                  <c:v>5.9342149881316001E-3</c:v>
                </c:pt>
                <c:pt idx="18">
                  <c:v>5.0861681656735004E-3</c:v>
                </c:pt>
                <c:pt idx="19">
                  <c:v>2.5429547438821001E-3</c:v>
                </c:pt>
                <c:pt idx="20">
                  <c:v>0</c:v>
                </c:pt>
                <c:pt idx="21">
                  <c:v>1.6952600528921001E-3</c:v>
                </c:pt>
                <c:pt idx="22">
                  <c:v>-9.3237722287206008E-3</c:v>
                </c:pt>
                <c:pt idx="23">
                  <c:v>-1.6953893885577999E-3</c:v>
                </c:pt>
                <c:pt idx="24">
                  <c:v>0</c:v>
                </c:pt>
                <c:pt idx="25">
                  <c:v>3.9842326113678002E-2</c:v>
                </c:pt>
                <c:pt idx="26">
                  <c:v>0.12371623224757</c:v>
                </c:pt>
                <c:pt idx="27">
                  <c:v>8.7171414546623999E-2</c:v>
                </c:pt>
                <c:pt idx="28">
                  <c:v>6.0036698488935003E-2</c:v>
                </c:pt>
                <c:pt idx="29">
                  <c:v>4.0563837339011997E-2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E5-4CAC-AA3D-1EA33726D0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7.8369578101140994E-2</c:v>
                </c:pt>
                <c:pt idx="1">
                  <c:v>7.0923270496336996E-2</c:v>
                </c:pt>
                <c:pt idx="2">
                  <c:v>4.3442785016694997E-2</c:v>
                </c:pt>
                <c:pt idx="3">
                  <c:v>4.4537354314138997E-3</c:v>
                </c:pt>
                <c:pt idx="4">
                  <c:v>6.9586516916482002E-3</c:v>
                </c:pt>
                <c:pt idx="5">
                  <c:v>-5.2882072977261003E-3</c:v>
                </c:pt>
                <c:pt idx="6">
                  <c:v>-9.8811203798803999E-3</c:v>
                </c:pt>
                <c:pt idx="7">
                  <c:v>-5.2890095772829002E-3</c:v>
                </c:pt>
                <c:pt idx="8">
                  <c:v>5.5676729771599997E-4</c:v>
                </c:pt>
                <c:pt idx="9">
                  <c:v>2.0878657418812998E-3</c:v>
                </c:pt>
                <c:pt idx="10">
                  <c:v>6.9594071698596E-4</c:v>
                </c:pt>
                <c:pt idx="11">
                  <c:v>-7.7944817852703997E-3</c:v>
                </c:pt>
                <c:pt idx="12">
                  <c:v>0.47396927342806999</c:v>
                </c:pt>
                <c:pt idx="13">
                  <c:v>1.4027314818662999</c:v>
                </c:pt>
                <c:pt idx="14">
                  <c:v>1.6680534094060999</c:v>
                </c:pt>
                <c:pt idx="15">
                  <c:v>0.35410003493966002</c:v>
                </c:pt>
                <c:pt idx="16">
                  <c:v>0.39704060794751</c:v>
                </c:pt>
                <c:pt idx="17">
                  <c:v>0.33998452796970002</c:v>
                </c:pt>
                <c:pt idx="18">
                  <c:v>0.40184025022299003</c:v>
                </c:pt>
                <c:pt idx="19">
                  <c:v>0.24916855551084</c:v>
                </c:pt>
                <c:pt idx="20">
                  <c:v>0.25858630681173</c:v>
                </c:pt>
                <c:pt idx="21">
                  <c:v>0.28031277003815003</c:v>
                </c:pt>
                <c:pt idx="22">
                  <c:v>0.27769020596888999</c:v>
                </c:pt>
                <c:pt idx="23">
                  <c:v>0.23356222343901001</c:v>
                </c:pt>
                <c:pt idx="24">
                  <c:v>0.18035042872432999</c:v>
                </c:pt>
                <c:pt idx="25">
                  <c:v>0.30565241723706998</c:v>
                </c:pt>
                <c:pt idx="26">
                  <c:v>0.25464949928469</c:v>
                </c:pt>
                <c:pt idx="27">
                  <c:v>0.34143772264152</c:v>
                </c:pt>
                <c:pt idx="28">
                  <c:v>1.6354445435623</c:v>
                </c:pt>
                <c:pt idx="29">
                  <c:v>1.9655532093520001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0E5-4CAC-AA3D-1EA33726D0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419576"/>
        <c:axId val="296421872"/>
      </c:lineChart>
      <c:dateAx>
        <c:axId val="29641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21872"/>
        <c:crosses val="autoZero"/>
        <c:auto val="1"/>
        <c:lblOffset val="100"/>
        <c:baseTimeUnit val="days"/>
      </c:dateAx>
      <c:valAx>
        <c:axId val="29642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1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2DAD8-935A-4C0F-8BBB-D007B4C51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606CED-F7EA-4E66-95B1-A3248791C2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94384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547C-D734-4CA4-980F-3B8FDF5E7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D514F-DD27-4C99-9304-0DAF94636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123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20171205_103540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2017-12-05T10:35:41Z</dcterms:created>
  <dcterms:modified xsi:type="dcterms:W3CDTF">2017-12-05T10:35:49Z</dcterms:modified>
</cp:coreProperties>
</file>