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12/5/2017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12/5/2017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12/5/2017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3B80A7E-66A7-4245-A705-6187C76F845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88071660"/>
              </p:ext>
            </p:extLst>
          </p:nvPr>
        </p:nvGraphicFramePr>
        <p:xfrm>
          <a:off x="457200" y="1468438"/>
          <a:ext cx="8229600" cy="2250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104810572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84106339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04257679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32632622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07854898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58769898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89481528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83626643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66722662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3536646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80159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المراعي - </a:t>
                      </a:r>
                      <a:r>
                        <a:rPr lang="en-US" sz="1000"/>
                        <a:t>Almarai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4451384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8633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111168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26602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0.0466%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12.5%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70248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Al Rabie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1064140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9900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0.0234%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89715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Nada - </a:t>
                      </a:r>
                      <a:r>
                        <a:rPr lang="ar-AE" sz="1000"/>
                        <a:t>ندى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801592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84477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22628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0.1275%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83601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NADEC Foods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744418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-2859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9881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0.0504%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84572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Suntop - </a:t>
                      </a:r>
                      <a:r>
                        <a:rPr lang="ar-AE" sz="1000"/>
                        <a:t>سن توب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118380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0.3025%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7180050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99BFB836-BCAA-40B3-848F-0AD4DF82E2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FBE2F2C-0C2A-4E53-9140-AFEF6A79C7C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</p:spTree>
    <p:extLst>
      <p:ext uri="{BB962C8B-B14F-4D97-AF65-F5344CB8AC3E}">
        <p14:creationId xmlns:p14="http://schemas.microsoft.com/office/powerpoint/2010/main" val="174484035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20171205_103429</Template>
  <TotalTime>0</TotalTime>
  <Words>89</Words>
  <Application>Microsoft Office PowerPoint</Application>
  <PresentationFormat>On-screen Show (4:3)</PresentationFormat>
  <Paragraphs>62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Lato</vt:lpstr>
      <vt:lpstr>quintly_template</vt:lpstr>
      <vt:lpstr>Facebook Key Metrics Table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Key Metrics Table</dc:title>
  <dc:creator>Administrator</dc:creator>
  <cp:lastModifiedBy>Administrator</cp:lastModifiedBy>
  <cp:revision>1</cp:revision>
  <dcterms:created xsi:type="dcterms:W3CDTF">2017-12-05T10:34:30Z</dcterms:created>
  <dcterms:modified xsi:type="dcterms:W3CDTF">2017-12-05T10:34:41Z</dcterms:modified>
</cp:coreProperties>
</file>