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4.7112787069990003E-3</c:v>
                </c:pt>
                <c:pt idx="1">
                  <c:v>6.4393967950023001E-3</c:v>
                </c:pt>
                <c:pt idx="2">
                  <c:v>3.7698257492293002E-3</c:v>
                </c:pt>
                <c:pt idx="3">
                  <c:v>4.3357000600400004E-3</c:v>
                </c:pt>
                <c:pt idx="4">
                  <c:v>0.24565230301391</c:v>
                </c:pt>
                <c:pt idx="5">
                  <c:v>3.6766716128898E-3</c:v>
                </c:pt>
                <c:pt idx="6">
                  <c:v>2.9222153408764002E-3</c:v>
                </c:pt>
                <c:pt idx="7">
                  <c:v>3.6283786330908001E-3</c:v>
                </c:pt>
                <c:pt idx="8">
                  <c:v>2.7797513488861001E-3</c:v>
                </c:pt>
                <c:pt idx="9">
                  <c:v>4.0512912313099003E-3</c:v>
                </c:pt>
                <c:pt idx="10">
                  <c:v>2.6377891558603999E-3</c:v>
                </c:pt>
                <c:pt idx="11">
                  <c:v>4.8042775026047001E-3</c:v>
                </c:pt>
                <c:pt idx="12">
                  <c:v>5.3217692386668004E-3</c:v>
                </c:pt>
                <c:pt idx="13">
                  <c:v>3.4373646243384E-3</c:v>
                </c:pt>
                <c:pt idx="14">
                  <c:v>3.2013829974548999E-3</c:v>
                </c:pt>
                <c:pt idx="15">
                  <c:v>2.7301646477570002E-3</c:v>
                </c:pt>
                <c:pt idx="16">
                  <c:v>4.3300312138771996E-3</c:v>
                </c:pt>
                <c:pt idx="17">
                  <c:v>3.5294848458038998E-3</c:v>
                </c:pt>
                <c:pt idx="18">
                  <c:v>4.3288332288767004E-3</c:v>
                </c:pt>
                <c:pt idx="19">
                  <c:v>6.6334149102230998E-3</c:v>
                </c:pt>
                <c:pt idx="20">
                  <c:v>0.17983547147657999</c:v>
                </c:pt>
                <c:pt idx="21">
                  <c:v>4.1390494860994E-3</c:v>
                </c:pt>
                <c:pt idx="22">
                  <c:v>6.4430444278481998E-3</c:v>
                </c:pt>
                <c:pt idx="23">
                  <c:v>4.8906056168606001E-3</c:v>
                </c:pt>
                <c:pt idx="24">
                  <c:v>1.3118768584922001E-2</c:v>
                </c:pt>
                <c:pt idx="25">
                  <c:v>5.2422433604519996E-3</c:v>
                </c:pt>
                <c:pt idx="26">
                  <c:v>5.1708787391329001E-3</c:v>
                </c:pt>
                <c:pt idx="27">
                  <c:v>6.1099758044958E-3</c:v>
                </c:pt>
                <c:pt idx="28">
                  <c:v>4.4173845699816998E-3</c:v>
                </c:pt>
                <c:pt idx="29">
                  <c:v>5.8735743660299003E-3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15-4473-A541-1A37687577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603680"/>
        <c:axId val="280604008"/>
      </c:lineChart>
      <c:dateAx>
        <c:axId val="28060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04008"/>
        <c:crosses val="autoZero"/>
        <c:auto val="1"/>
        <c:lblOffset val="100"/>
        <c:baseTimeUnit val="days"/>
      </c:dateAx>
      <c:valAx>
        <c:axId val="28060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0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A4924-2F15-4E35-8BCA-AB0A0C0D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4B409-DA57-472F-9904-0A5F5E15EC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18238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22634D-1965-409F-8C7D-728AB488D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147C7-0691-4E73-98FF-5A3A9168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603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20171204_141905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2017-12-04T14:21:11Z</dcterms:created>
  <dcterms:modified xsi:type="dcterms:W3CDTF">2017-12-04T14:21:14Z</dcterms:modified>
</cp:coreProperties>
</file>