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1061244</c:v>
                </c:pt>
                <c:pt idx="1">
                  <c:v>1061108</c:v>
                </c:pt>
                <c:pt idx="2">
                  <c:v>1061006</c:v>
                </c:pt>
                <c:pt idx="3">
                  <c:v>1060912</c:v>
                </c:pt>
                <c:pt idx="4">
                  <c:v>1060787</c:v>
                </c:pt>
                <c:pt idx="5">
                  <c:v>1060698</c:v>
                </c:pt>
                <c:pt idx="6">
                  <c:v>1060981</c:v>
                </c:pt>
                <c:pt idx="7">
                  <c:v>1061179</c:v>
                </c:pt>
                <c:pt idx="8">
                  <c:v>1061313</c:v>
                </c:pt>
                <c:pt idx="9">
                  <c:v>1061468</c:v>
                </c:pt>
                <c:pt idx="10">
                  <c:v>1061523</c:v>
                </c:pt>
                <c:pt idx="11">
                  <c:v>1061585</c:v>
                </c:pt>
                <c:pt idx="12">
                  <c:v>1061770</c:v>
                </c:pt>
                <c:pt idx="13">
                  <c:v>1061950</c:v>
                </c:pt>
                <c:pt idx="14">
                  <c:v>1062133</c:v>
                </c:pt>
                <c:pt idx="15">
                  <c:v>1062281</c:v>
                </c:pt>
                <c:pt idx="16">
                  <c:v>1062415</c:v>
                </c:pt>
                <c:pt idx="17">
                  <c:v>1062542</c:v>
                </c:pt>
                <c:pt idx="18">
                  <c:v>1062742</c:v>
                </c:pt>
                <c:pt idx="19">
                  <c:v>1062860</c:v>
                </c:pt>
                <c:pt idx="20">
                  <c:v>1062973</c:v>
                </c:pt>
                <c:pt idx="21">
                  <c:v>1063119</c:v>
                </c:pt>
                <c:pt idx="22">
                  <c:v>1063206</c:v>
                </c:pt>
                <c:pt idx="23">
                  <c:v>1063321</c:v>
                </c:pt>
                <c:pt idx="24">
                  <c:v>1063404</c:v>
                </c:pt>
                <c:pt idx="25">
                  <c:v>1063549</c:v>
                </c:pt>
                <c:pt idx="26">
                  <c:v>1063750</c:v>
                </c:pt>
                <c:pt idx="27">
                  <c:v>1063919</c:v>
                </c:pt>
                <c:pt idx="28">
                  <c:v>1064037</c:v>
                </c:pt>
                <c:pt idx="29">
                  <c:v>1064140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C5-47E8-9D5B-C9CDCBBB1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794616"/>
        <c:axId val="167383952"/>
      </c:lineChart>
      <c:dateAx>
        <c:axId val="21379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83952"/>
        <c:crosses val="autoZero"/>
        <c:auto val="1"/>
        <c:lblOffset val="100"/>
        <c:baseTimeUnit val="days"/>
      </c:dateAx>
      <c:valAx>
        <c:axId val="16738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79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E11AC-4E53-4129-8205-7037DFD24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3EDD1D-69C7-4022-95F9-932B8C9CEE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27911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A8B72-6110-4A4E-8476-6A4348EE1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83137-2242-4F2E-B9DB-4652424E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822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20171204_141653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2017-12-04T14:16:54Z</dcterms:created>
  <dcterms:modified xsi:type="dcterms:W3CDTF">2017-12-04T14:16:57Z</dcterms:modified>
</cp:coreProperties>
</file>