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FE894-FA9E-4C59-B540-6770815A2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473057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11031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1752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363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7992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0153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2478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5665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2007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9989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1888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9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853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0C341D9-6999-4D63-A837-0115E4F7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BE040-D744-4F69-A1C0-B077CE9D6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070957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20171204_141049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2017-12-04T14:10:49Z</dcterms:created>
  <dcterms:modified xsi:type="dcterms:W3CDTF">2017-12-04T14:10:53Z</dcterms:modified>
</cp:coreProperties>
</file>