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0.13211024372062</c:v>
                </c:pt>
                <c:pt idx="1">
                  <c:v>8.8729313689075995E-2</c:v>
                </c:pt>
                <c:pt idx="2">
                  <c:v>5.3679081674787001E-2</c:v>
                </c:pt>
                <c:pt idx="3">
                  <c:v>6.7152922701819995E-2</c:v>
                </c:pt>
                <c:pt idx="4">
                  <c:v>1.6947867559893</c:v>
                </c:pt>
                <c:pt idx="5">
                  <c:v>7.1286883213489E-2</c:v>
                </c:pt>
                <c:pt idx="6">
                  <c:v>5.7525578337510999E-2</c:v>
                </c:pt>
                <c:pt idx="7">
                  <c:v>4.5801526717557002E-2</c:v>
                </c:pt>
                <c:pt idx="8">
                  <c:v>5.4480518170261998E-2</c:v>
                </c:pt>
                <c:pt idx="9">
                  <c:v>5.8040628439908003E-2</c:v>
                </c:pt>
                <c:pt idx="10">
                  <c:v>6.3567739372269005E-2</c:v>
                </c:pt>
                <c:pt idx="11">
                  <c:v>0.10253174540579001</c:v>
                </c:pt>
                <c:pt idx="12">
                  <c:v>7.041564792176E-2</c:v>
                </c:pt>
                <c:pt idx="13">
                  <c:v>4.5650569175182003E-2</c:v>
                </c:pt>
                <c:pt idx="14">
                  <c:v>5.0238633509169003E-2</c:v>
                </c:pt>
                <c:pt idx="15">
                  <c:v>4.0334972341733E-2</c:v>
                </c:pt>
                <c:pt idx="16">
                  <c:v>6.1079192991163003E-2</c:v>
                </c:pt>
                <c:pt idx="17">
                  <c:v>5.9470710674993002E-2</c:v>
                </c:pt>
                <c:pt idx="18">
                  <c:v>6.8118602054911007E-2</c:v>
                </c:pt>
                <c:pt idx="19">
                  <c:v>5.9590246117174998E-2</c:v>
                </c:pt>
                <c:pt idx="20">
                  <c:v>2.5238861034907001</c:v>
                </c:pt>
                <c:pt idx="21">
                  <c:v>8.6050382025871994E-2</c:v>
                </c:pt>
                <c:pt idx="22">
                  <c:v>3.9690039690040001E-2</c:v>
                </c:pt>
                <c:pt idx="23">
                  <c:v>3.5899858290032997E-2</c:v>
                </c:pt>
                <c:pt idx="24">
                  <c:v>0.12785146556828</c:v>
                </c:pt>
                <c:pt idx="25">
                  <c:v>7.6984111990630003E-2</c:v>
                </c:pt>
                <c:pt idx="26">
                  <c:v>9.0653270127858995E-2</c:v>
                </c:pt>
                <c:pt idx="27">
                  <c:v>8.7817038393986996E-2</c:v>
                </c:pt>
                <c:pt idx="28">
                  <c:v>0.11143218690388999</c:v>
                </c:pt>
                <c:pt idx="29">
                  <c:v>8.3793251178145997E-2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FD-4C20-B611-34B603D564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004416"/>
        <c:axId val="204002776"/>
      </c:lineChart>
      <c:dateAx>
        <c:axId val="20400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02776"/>
        <c:crosses val="autoZero"/>
        <c:auto val="1"/>
        <c:lblOffset val="100"/>
        <c:baseTimeUnit val="days"/>
      </c:dateAx>
      <c:valAx>
        <c:axId val="20400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0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80579-F47E-4D9D-B1A4-7FE69AA86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622DDE-43B2-44BE-9D0F-780D5265E3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16379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B8C07-D9C6-4C11-9EC2-EDD4AF7AE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4E0D8-3FD5-4D52-BA31-48F9C8CD0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564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20171204_085946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2017-12-04T08:59:47Z</dcterms:created>
  <dcterms:modified xsi:type="dcterms:W3CDTF">2017-12-04T08:59:50Z</dcterms:modified>
</cp:coreProperties>
</file>