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48465</c:v>
                </c:pt>
                <c:pt idx="1">
                  <c:v>48460</c:v>
                </c:pt>
                <c:pt idx="2">
                  <c:v>48413</c:v>
                </c:pt>
                <c:pt idx="3">
                  <c:v>48381</c:v>
                </c:pt>
                <c:pt idx="4">
                  <c:v>48347</c:v>
                </c:pt>
                <c:pt idx="5">
                  <c:v>48445</c:v>
                </c:pt>
                <c:pt idx="6">
                  <c:v>48904</c:v>
                </c:pt>
                <c:pt idx="7">
                  <c:v>49346</c:v>
                </c:pt>
                <c:pt idx="8">
                  <c:v>49772</c:v>
                </c:pt>
                <c:pt idx="9">
                  <c:v>50159</c:v>
                </c:pt>
                <c:pt idx="10">
                  <c:v>50522</c:v>
                </c:pt>
                <c:pt idx="11">
                  <c:v>50911</c:v>
                </c:pt>
                <c:pt idx="12">
                  <c:v>51340</c:v>
                </c:pt>
                <c:pt idx="13">
                  <c:v>51616</c:v>
                </c:pt>
                <c:pt idx="14">
                  <c:v>51891</c:v>
                </c:pt>
                <c:pt idx="15">
                  <c:v>52238</c:v>
                </c:pt>
                <c:pt idx="16">
                  <c:v>52545</c:v>
                </c:pt>
                <c:pt idx="17">
                  <c:v>52829</c:v>
                </c:pt>
                <c:pt idx="18">
                  <c:v>52869</c:v>
                </c:pt>
                <c:pt idx="19">
                  <c:v>52853</c:v>
                </c:pt>
                <c:pt idx="20">
                  <c:v>52857</c:v>
                </c:pt>
                <c:pt idx="21">
                  <c:v>52895</c:v>
                </c:pt>
                <c:pt idx="22">
                  <c:v>52925</c:v>
                </c:pt>
                <c:pt idx="23">
                  <c:v>52925</c:v>
                </c:pt>
                <c:pt idx="24">
                  <c:v>52927</c:v>
                </c:pt>
                <c:pt idx="25">
                  <c:v>52939</c:v>
                </c:pt>
                <c:pt idx="26">
                  <c:v>52960</c:v>
                </c:pt>
                <c:pt idx="27">
                  <c:v>52943</c:v>
                </c:pt>
                <c:pt idx="28">
                  <c:v>52952</c:v>
                </c:pt>
                <c:pt idx="29">
                  <c:v>52865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72-4E0F-9232-3E1A4FAED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572760"/>
        <c:axId val="217565872"/>
      </c:lineChart>
      <c:dateAx>
        <c:axId val="217572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565872"/>
        <c:crosses val="autoZero"/>
        <c:auto val="1"/>
        <c:lblOffset val="100"/>
        <c:baseTimeUnit val="days"/>
      </c:dateAx>
      <c:valAx>
        <c:axId val="21756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57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CA2F4-6D4D-49F3-8399-DFD0EEBD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472FD5-C101-4283-8A6E-C82A1218EC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58093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5775D-3D64-4A5B-971E-AA6163A6D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713F2-17FC-4791-85E1-7AA645CA2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96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20171204_084555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2017-12-04T08:45:56Z</dcterms:created>
  <dcterms:modified xsi:type="dcterms:W3CDTF">2017-12-04T08:45:59Z</dcterms:modified>
</cp:coreProperties>
</file>