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1734-4F4A-83FE-A09E433844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124920"/>
        <c:axId val="226125904"/>
      </c:lineChart>
      <c:catAx>
        <c:axId val="226124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125904"/>
        <c:crosses val="autoZero"/>
        <c:auto val="1"/>
        <c:lblAlgn val="ctr"/>
        <c:lblOffset val="100"/>
        <c:noMultiLvlLbl val="0"/>
      </c:catAx>
      <c:valAx>
        <c:axId val="226125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12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29FBD-1C1A-4B83-ACDB-9A19DF729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553D23-5C89-4197-8C6B-25448C500E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293829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5E75A-10FD-411A-B369-3F693DEC09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C5D8F-6F1E-4A04-80FA-4E8F6A495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2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20171204_084540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2017-12-04T08:45:41Z</dcterms:created>
  <dcterms:modified xsi:type="dcterms:W3CDTF">2017-12-04T08:45:43Z</dcterms:modified>
</cp:coreProperties>
</file>