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48465</c:v>
                </c:pt>
                <c:pt idx="1">
                  <c:v>48460</c:v>
                </c:pt>
                <c:pt idx="2">
                  <c:v>48413</c:v>
                </c:pt>
                <c:pt idx="3">
                  <c:v>48381</c:v>
                </c:pt>
                <c:pt idx="4">
                  <c:v>48347</c:v>
                </c:pt>
                <c:pt idx="5">
                  <c:v>48445</c:v>
                </c:pt>
                <c:pt idx="6">
                  <c:v>48904</c:v>
                </c:pt>
                <c:pt idx="7">
                  <c:v>49346</c:v>
                </c:pt>
                <c:pt idx="8">
                  <c:v>49772</c:v>
                </c:pt>
                <c:pt idx="9">
                  <c:v>50159</c:v>
                </c:pt>
                <c:pt idx="10">
                  <c:v>50522</c:v>
                </c:pt>
                <c:pt idx="11">
                  <c:v>50911</c:v>
                </c:pt>
                <c:pt idx="12">
                  <c:v>51340</c:v>
                </c:pt>
                <c:pt idx="13">
                  <c:v>51616</c:v>
                </c:pt>
                <c:pt idx="14">
                  <c:v>51891</c:v>
                </c:pt>
                <c:pt idx="15">
                  <c:v>52238</c:v>
                </c:pt>
                <c:pt idx="16">
                  <c:v>52545</c:v>
                </c:pt>
                <c:pt idx="17">
                  <c:v>52829</c:v>
                </c:pt>
                <c:pt idx="18">
                  <c:v>52869</c:v>
                </c:pt>
                <c:pt idx="19">
                  <c:v>52853</c:v>
                </c:pt>
                <c:pt idx="20">
                  <c:v>52857</c:v>
                </c:pt>
                <c:pt idx="21">
                  <c:v>52895</c:v>
                </c:pt>
                <c:pt idx="22">
                  <c:v>52925</c:v>
                </c:pt>
                <c:pt idx="23">
                  <c:v>52925</c:v>
                </c:pt>
                <c:pt idx="24">
                  <c:v>52927</c:v>
                </c:pt>
                <c:pt idx="25">
                  <c:v>52939</c:v>
                </c:pt>
                <c:pt idx="26">
                  <c:v>52960</c:v>
                </c:pt>
                <c:pt idx="27">
                  <c:v>52943</c:v>
                </c:pt>
                <c:pt idx="28">
                  <c:v>52952</c:v>
                </c:pt>
                <c:pt idx="29">
                  <c:v>52865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DC-44F6-8F9D-1F02F11110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262952"/>
        <c:axId val="204263608"/>
      </c:lineChart>
      <c:dateAx>
        <c:axId val="20426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63608"/>
        <c:crosses val="autoZero"/>
        <c:auto val="1"/>
        <c:lblOffset val="100"/>
        <c:baseTimeUnit val="days"/>
      </c:dateAx>
      <c:valAx>
        <c:axId val="20426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6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6683-FB98-4872-8C19-C18DF9CDF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519F3-FF47-4F3E-ABA3-86F2BE2E0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21205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50596-E2B5-4F28-8A73-765EC33E2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07DC2-1AC9-4019-B90D-99AC90BE9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6834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20171204_084522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2017-12-04T08:45:23Z</dcterms:created>
  <dcterms:modified xsi:type="dcterms:W3CDTF">2017-12-04T08:45:25Z</dcterms:modified>
</cp:coreProperties>
</file>