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572BC-750A-4477-80A1-F07084DBA8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763468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4911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59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854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601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5638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9442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229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356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7215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435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637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8729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383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51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44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1367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37ABF09-5D6B-41CB-B53D-BA655185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5C08C-95C3-4032-9B39-E3EDF9B98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78755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20171204_084253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2017-12-04T08:42:54Z</dcterms:created>
  <dcterms:modified xsi:type="dcterms:W3CDTF">2017-12-04T08:42:59Z</dcterms:modified>
</cp:coreProperties>
</file>