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0.41339999999999999</c:v>
                </c:pt>
                <c:pt idx="1">
                  <c:v>0.57210000000000005</c:v>
                </c:pt>
                <c:pt idx="2">
                  <c:v>0.37390000000000001</c:v>
                </c:pt>
                <c:pt idx="3">
                  <c:v>0.37509999999999999</c:v>
                </c:pt>
                <c:pt idx="4">
                  <c:v>1.3006</c:v>
                </c:pt>
                <c:pt idx="5">
                  <c:v>0.31580000000000003</c:v>
                </c:pt>
                <c:pt idx="6">
                  <c:v>0.32250000000000001</c:v>
                </c:pt>
                <c:pt idx="7">
                  <c:v>0.34039999999999998</c:v>
                </c:pt>
                <c:pt idx="8">
                  <c:v>0.3241</c:v>
                </c:pt>
                <c:pt idx="9">
                  <c:v>0.51439999999999997</c:v>
                </c:pt>
                <c:pt idx="10">
                  <c:v>0.2712</c:v>
                </c:pt>
                <c:pt idx="11">
                  <c:v>0.53490000000000004</c:v>
                </c:pt>
                <c:pt idx="12">
                  <c:v>0.47020000000000001</c:v>
                </c:pt>
                <c:pt idx="13">
                  <c:v>0.33429999999999999</c:v>
                </c:pt>
                <c:pt idx="14">
                  <c:v>0.27939999999999998</c:v>
                </c:pt>
                <c:pt idx="15">
                  <c:v>0.21990000000000001</c:v>
                </c:pt>
                <c:pt idx="16">
                  <c:v>0.52170000000000005</c:v>
                </c:pt>
                <c:pt idx="17">
                  <c:v>0.3548</c:v>
                </c:pt>
                <c:pt idx="18">
                  <c:v>0.60270000000000001</c:v>
                </c:pt>
                <c:pt idx="19">
                  <c:v>0.4854</c:v>
                </c:pt>
                <c:pt idx="20">
                  <c:v>3.6059000000000001</c:v>
                </c:pt>
                <c:pt idx="21">
                  <c:v>0.30740000000000001</c:v>
                </c:pt>
                <c:pt idx="22">
                  <c:v>0.50280000000000002</c:v>
                </c:pt>
                <c:pt idx="23">
                  <c:v>0.41649999999999998</c:v>
                </c:pt>
                <c:pt idx="24">
                  <c:v>0.84179999999999999</c:v>
                </c:pt>
                <c:pt idx="25">
                  <c:v>0.39610000000000001</c:v>
                </c:pt>
                <c:pt idx="26">
                  <c:v>0.70789999999999997</c:v>
                </c:pt>
                <c:pt idx="27">
                  <c:v>0.42459999999999998</c:v>
                </c:pt>
                <c:pt idx="28">
                  <c:v>0.25929999999999997</c:v>
                </c:pt>
                <c:pt idx="29">
                  <c:v>0.85980000000000001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4B-4BB5-9D0F-016818931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823944"/>
        <c:axId val="206823288"/>
      </c:lineChart>
      <c:dateAx>
        <c:axId val="206823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823288"/>
        <c:crosses val="autoZero"/>
        <c:auto val="1"/>
        <c:lblOffset val="100"/>
        <c:baseTimeUnit val="days"/>
      </c:dateAx>
      <c:valAx>
        <c:axId val="2068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82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2B1C-1849-48A3-A8A1-D9A4330E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03016A-FACB-47E7-B261-426AEC87A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02777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D0E0C-4133-4C69-8D80-7033216F8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D2B01-0C63-47BF-B660-4A256829F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546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20171204_081834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2017-12-04T08:18:35Z</dcterms:created>
  <dcterms:modified xsi:type="dcterms:W3CDTF">2017-12-04T08:18:38Z</dcterms:modified>
</cp:coreProperties>
</file>