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41714</c:v>
                </c:pt>
                <c:pt idx="1">
                  <c:v>41720</c:v>
                </c:pt>
                <c:pt idx="2">
                  <c:v>41723</c:v>
                </c:pt>
                <c:pt idx="3">
                  <c:v>41727</c:v>
                </c:pt>
                <c:pt idx="4">
                  <c:v>41774</c:v>
                </c:pt>
                <c:pt idx="5">
                  <c:v>41836</c:v>
                </c:pt>
                <c:pt idx="6">
                  <c:v>41889</c:v>
                </c:pt>
                <c:pt idx="7">
                  <c:v>41942</c:v>
                </c:pt>
                <c:pt idx="8">
                  <c:v>41971</c:v>
                </c:pt>
                <c:pt idx="9">
                  <c:v>42009</c:v>
                </c:pt>
                <c:pt idx="10">
                  <c:v>42048</c:v>
                </c:pt>
                <c:pt idx="11">
                  <c:v>42086</c:v>
                </c:pt>
                <c:pt idx="12">
                  <c:v>42133</c:v>
                </c:pt>
                <c:pt idx="13">
                  <c:v>42210</c:v>
                </c:pt>
                <c:pt idx="14">
                  <c:v>42250</c:v>
                </c:pt>
                <c:pt idx="15">
                  <c:v>42326</c:v>
                </c:pt>
                <c:pt idx="16">
                  <c:v>42392</c:v>
                </c:pt>
                <c:pt idx="17">
                  <c:v>42447</c:v>
                </c:pt>
                <c:pt idx="18">
                  <c:v>42508</c:v>
                </c:pt>
                <c:pt idx="19">
                  <c:v>42569</c:v>
                </c:pt>
                <c:pt idx="20">
                  <c:v>42598</c:v>
                </c:pt>
                <c:pt idx="21">
                  <c:v>42632</c:v>
                </c:pt>
                <c:pt idx="22">
                  <c:v>42697</c:v>
                </c:pt>
                <c:pt idx="23">
                  <c:v>42772</c:v>
                </c:pt>
                <c:pt idx="24">
                  <c:v>42876</c:v>
                </c:pt>
                <c:pt idx="25">
                  <c:v>42966</c:v>
                </c:pt>
                <c:pt idx="26">
                  <c:v>43060</c:v>
                </c:pt>
                <c:pt idx="27">
                  <c:v>43137</c:v>
                </c:pt>
                <c:pt idx="28">
                  <c:v>43234</c:v>
                </c:pt>
                <c:pt idx="29">
                  <c:v>43298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9E-4832-A3D6-A0D291A4E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045008"/>
        <c:axId val="206040088"/>
      </c:lineChart>
      <c:dateAx>
        <c:axId val="20604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40088"/>
        <c:crosses val="autoZero"/>
        <c:auto val="1"/>
        <c:lblOffset val="100"/>
        <c:baseTimeUnit val="days"/>
      </c:dateAx>
      <c:valAx>
        <c:axId val="20604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04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68D49-DB74-4B76-A9A3-C9935ED28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536AE3-AE3C-4B25-BE62-C30DE78FE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27800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B54-BD42-4F74-8892-054477263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1E3AA-1B11-484E-98AF-2795E47E7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9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20171204_081708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2017-12-04T08:17:09Z</dcterms:created>
  <dcterms:modified xsi:type="dcterms:W3CDTF">2017-12-04T08:17:12Z</dcterms:modified>
</cp:coreProperties>
</file>