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0A47C2-B1E4-4ABC-A951-A15FB2C13B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8349892"/>
              </p:ext>
            </p:extLst>
          </p:nvPr>
        </p:nvGraphicFramePr>
        <p:xfrm>
          <a:off x="457200" y="1468438"/>
          <a:ext cx="8188452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3007816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22209420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504071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29283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38164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373409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45737613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89772785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2469859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00153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4889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alrabiesocial (Al Rabie)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0.6063%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607206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81BE89A4-AFD4-4D2A-AF28-C99346D92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43B43A-E707-4D4A-A606-207A7B5E9C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30964482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20171204_080900</Template>
  <TotalTime>0</TotalTime>
  <Words>32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Lato</vt:lpstr>
      <vt:lpstr>Calibri</vt:lpstr>
      <vt:lpstr>quintly_template</vt:lpstr>
      <vt:lpstr>Instagram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</dc:title>
  <dc:creator>Administrator</dc:creator>
  <cp:lastModifiedBy>Administrator</cp:lastModifiedBy>
  <cp:revision>1</cp:revision>
  <dcterms:created xsi:type="dcterms:W3CDTF">2017-12-04T08:09:00Z</dcterms:created>
  <dcterms:modified xsi:type="dcterms:W3CDTF">2017-12-04T08:09:04Z</dcterms:modified>
</cp:coreProperties>
</file>