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26251</c:v>
                </c:pt>
                <c:pt idx="1">
                  <c:v>26258</c:v>
                </c:pt>
                <c:pt idx="2">
                  <c:v>26265</c:v>
                </c:pt>
                <c:pt idx="3">
                  <c:v>26269</c:v>
                </c:pt>
                <c:pt idx="4">
                  <c:v>26176</c:v>
                </c:pt>
                <c:pt idx="5">
                  <c:v>26192</c:v>
                </c:pt>
                <c:pt idx="6">
                  <c:v>26188</c:v>
                </c:pt>
                <c:pt idx="7">
                  <c:v>26195</c:v>
                </c:pt>
                <c:pt idx="8">
                  <c:v>26205</c:v>
                </c:pt>
                <c:pt idx="9">
                  <c:v>26204</c:v>
                </c:pt>
                <c:pt idx="10">
                  <c:v>26211</c:v>
                </c:pt>
                <c:pt idx="11">
                  <c:v>26214</c:v>
                </c:pt>
                <c:pt idx="12">
                  <c:v>26220</c:v>
                </c:pt>
                <c:pt idx="13">
                  <c:v>26222</c:v>
                </c:pt>
                <c:pt idx="14">
                  <c:v>26221</c:v>
                </c:pt>
                <c:pt idx="15">
                  <c:v>26228</c:v>
                </c:pt>
                <c:pt idx="16">
                  <c:v>26236</c:v>
                </c:pt>
                <c:pt idx="17">
                  <c:v>26237</c:v>
                </c:pt>
                <c:pt idx="18">
                  <c:v>26242</c:v>
                </c:pt>
                <c:pt idx="19">
                  <c:v>26242</c:v>
                </c:pt>
                <c:pt idx="20">
                  <c:v>26243</c:v>
                </c:pt>
                <c:pt idx="21">
                  <c:v>26249</c:v>
                </c:pt>
                <c:pt idx="22">
                  <c:v>26246</c:v>
                </c:pt>
                <c:pt idx="23">
                  <c:v>26252</c:v>
                </c:pt>
                <c:pt idx="24">
                  <c:v>26262</c:v>
                </c:pt>
                <c:pt idx="25">
                  <c:v>26268</c:v>
                </c:pt>
                <c:pt idx="26">
                  <c:v>26270</c:v>
                </c:pt>
                <c:pt idx="27">
                  <c:v>26263</c:v>
                </c:pt>
                <c:pt idx="28">
                  <c:v>26259</c:v>
                </c:pt>
                <c:pt idx="29">
                  <c:v>26255</c:v>
                </c:pt>
                <c:pt idx="30">
                  <c:v>26261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62-4ED6-9A71-6AA1EE35D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198856"/>
        <c:axId val="239199184"/>
      </c:lineChart>
      <c:dateAx>
        <c:axId val="239198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99184"/>
        <c:crosses val="autoZero"/>
        <c:auto val="1"/>
        <c:lblOffset val="100"/>
        <c:baseTimeUnit val="days"/>
      </c:dateAx>
      <c:valAx>
        <c:axId val="23919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9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-1.1426830197302999E-2</c:v>
                </c:pt>
                <c:pt idx="1">
                  <c:v>2.6665650832349001E-2</c:v>
                </c:pt>
                <c:pt idx="2">
                  <c:v>2.665854215858E-2</c:v>
                </c:pt>
                <c:pt idx="3">
                  <c:v>1.5229392727965E-2</c:v>
                </c:pt>
                <c:pt idx="4">
                  <c:v>-0.35402946438768002</c:v>
                </c:pt>
                <c:pt idx="5">
                  <c:v>6.1124694376527997E-2</c:v>
                </c:pt>
                <c:pt idx="6">
                  <c:v>-1.5271838729383E-2</c:v>
                </c:pt>
                <c:pt idx="7">
                  <c:v>2.6729799908355001E-2</c:v>
                </c:pt>
                <c:pt idx="8">
                  <c:v>3.8175224279442997E-2</c:v>
                </c:pt>
                <c:pt idx="9">
                  <c:v>-3.8160656363289002E-3</c:v>
                </c:pt>
                <c:pt idx="10">
                  <c:v>2.6713478858190001E-2</c:v>
                </c:pt>
                <c:pt idx="11">
                  <c:v>1.1445576284766E-2</c:v>
                </c:pt>
                <c:pt idx="12">
                  <c:v>2.2888532845044999E-2</c:v>
                </c:pt>
                <c:pt idx="13">
                  <c:v>7.6277650648360002E-3</c:v>
                </c:pt>
                <c:pt idx="14">
                  <c:v>-3.8135916406071002E-3</c:v>
                </c:pt>
                <c:pt idx="15">
                  <c:v>2.6696159566759001E-2</c:v>
                </c:pt>
                <c:pt idx="16">
                  <c:v>3.0501753850846001E-2</c:v>
                </c:pt>
                <c:pt idx="17">
                  <c:v>3.8115566397317001E-3</c:v>
                </c:pt>
                <c:pt idx="18">
                  <c:v>1.9057056828143001E-2</c:v>
                </c:pt>
                <c:pt idx="19">
                  <c:v>0</c:v>
                </c:pt>
                <c:pt idx="20">
                  <c:v>3.8106851611920001E-3</c:v>
                </c:pt>
                <c:pt idx="21">
                  <c:v>2.2863239721068001E-2</c:v>
                </c:pt>
                <c:pt idx="22">
                  <c:v>-1.1429006819306999E-2</c:v>
                </c:pt>
                <c:pt idx="23">
                  <c:v>2.2860626381162999E-2</c:v>
                </c:pt>
                <c:pt idx="24">
                  <c:v>3.8092335822033002E-2</c:v>
                </c:pt>
                <c:pt idx="25">
                  <c:v>2.2846698652045E-2</c:v>
                </c:pt>
                <c:pt idx="26">
                  <c:v>7.6138267093040996E-3</c:v>
                </c:pt>
                <c:pt idx="27">
                  <c:v>-2.6646364674534E-2</c:v>
                </c:pt>
                <c:pt idx="28">
                  <c:v>-1.5230552488292E-2</c:v>
                </c:pt>
                <c:pt idx="29">
                  <c:v>-1.5232872538939001E-2</c:v>
                </c:pt>
                <c:pt idx="30">
                  <c:v>2.2852789944771999E-2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04-4D8C-AA99-E8AFE7A94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535896"/>
        <c:axId val="293534912"/>
      </c:lineChart>
      <c:dateAx>
        <c:axId val="293535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34912"/>
        <c:crosses val="autoZero"/>
        <c:auto val="1"/>
        <c:lblOffset val="100"/>
        <c:baseTimeUnit val="days"/>
      </c:dateAx>
      <c:valAx>
        <c:axId val="29353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3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5.3325207587414998E-2</c:v>
                </c:pt>
                <c:pt idx="2">
                  <c:v>2.6655496744221002E-2</c:v>
                </c:pt>
                <c:pt idx="3">
                  <c:v>0</c:v>
                </c:pt>
                <c:pt idx="4">
                  <c:v>1.9067958203036001E-2</c:v>
                </c:pt>
                <c:pt idx="5">
                  <c:v>0</c:v>
                </c:pt>
                <c:pt idx="6">
                  <c:v>0</c:v>
                </c:pt>
                <c:pt idx="7">
                  <c:v>2.6726738192509002E-2</c:v>
                </c:pt>
                <c:pt idx="8">
                  <c:v>3.0534351145038E-2</c:v>
                </c:pt>
                <c:pt idx="9">
                  <c:v>7.6324225309113E-3</c:v>
                </c:pt>
                <c:pt idx="10">
                  <c:v>1.9078872057084001E-2</c:v>
                </c:pt>
                <c:pt idx="11">
                  <c:v>2.3844040897298999E-2</c:v>
                </c:pt>
                <c:pt idx="12">
                  <c:v>7.6286379067018002E-3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3.4289633100925997E-2</c:v>
                </c:pt>
                <c:pt idx="23">
                  <c:v>2.5034967318482999E-2</c:v>
                </c:pt>
                <c:pt idx="24">
                  <c:v>1.6757436112274999E-2</c:v>
                </c:pt>
                <c:pt idx="25">
                  <c:v>1.0787486515642E-2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1.5234032829341E-2</c:v>
                </c:pt>
                <c:pt idx="30">
                  <c:v>1.332927107929E-2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9D-4F94-96C1-B6ABBD7DE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538848"/>
        <c:axId val="293541472"/>
      </c:lineChart>
      <c:dateAx>
        <c:axId val="293538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41472"/>
        <c:crosses val="autoZero"/>
        <c:auto val="1"/>
        <c:lblOffset val="100"/>
        <c:baseTimeUnit val="days"/>
      </c:dateAx>
      <c:valAx>
        <c:axId val="29354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3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4ADBA-42EC-4CED-B800-DEDEEB999B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8463EE-67C7-41CC-AD05-4F6C92BB10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9C617-31B7-48C0-B4B2-2A0E57C504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1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8343-6C88-48C9-B11D-120A14A7D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B9EA18-2BCE-4C33-875E-9750FAB788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62846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62C42-97A8-4D99-92EA-CE461CAD0C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8725E-CAB9-4A25-A390-669B6DFBA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670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C6BD32-CEC8-4F3A-A446-E69F5CFB0D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842770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98813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1234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4533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5207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7647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976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5199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7902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157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1079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3248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559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448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0489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204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774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7F54B25-C36A-4B01-A96F-EA3B4465F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1469B-B570-47A2-862D-4D8E01A319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934901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FCA0F-F797-499E-82CE-B8BFA2B50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EA01FF-6FBA-439B-8E89-3E30239837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52912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020CC-3449-4F95-837A-383D3D07E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8A987-EE1B-442B-8EC8-69F51E263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272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31F02-3557-4CCF-915F-005210AD9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B1F6D5-416B-4E25-A391-52CA91BFDF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577048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A6B18-0E0A-443A-B3F7-E307DA237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6E2CD-A166-46C1-8BBB-7127111F6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053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59188E-0EFB-4F99-84A1-9F583C1B99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059414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64252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6990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4363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7530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2513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136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89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- 2017-10-31 13:20:56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جنرال_إلكتريك للطاقة المتجددة هي منشأة بـ٩مليارات دولار أمريكي وتضم واحدة من أوسع المنتجات والخدمات في مجال صناعة الطاقة المتجددة.#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FII2017 https://t.co/gYltd8GNWN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41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- 2017-10-31 13:13:59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 Renewable Energy is a $9bn start-up that has one of the broadest products and service portfolios of the renewable energy industry. https://t.co/UOafyO2mil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996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- 2017-10-31 10:43:14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@GE_MENAT: .@GE_Power will work with @ACWAPower’s NOMAC to bring its #APM software solution to 26 #powerplants &amp;amp; #desalination. https://…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48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- 2017-10-30 13:46:52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تولید الطاقة لتوفیر الكھرباء إلى ملايین المنازل في #السعودية, تعمل #جنرال_إلكتريك على تلبیة الاحتیاجات المتغیرة في المملكة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FII2017# https://t.co/eHviOXxtqZ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96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- 2017-10-30 13:46:06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From generation of power toprovide electricity to Saudi homes, #GE works to serve the changing needs of the Kingdom. https://t.co/0twa088DMa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32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- 2017-10-26 13:49:48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تدعم #مبادرة_مستقبل_الإستثمار أهداف الرؤية السعودية 2030 لدفع المملكة لتصبح وجهة استثمارية عالمية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FII2017 https://t.co/uhQwGc0BQr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- 2017-10-26 13:24:44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#FII2017 supports #SaudiVision2030 goals to drive the Kingdom to become a global investment destination. https://t.co/pjd04X6QH9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77385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A899B8F-33B2-4607-BD96-1A6DA23FE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3690E-7790-4DAE-887D-CCFD1E856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71832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20156C-9CDD-4192-9AF7-6A6EC5D692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121817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69859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338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2043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5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8482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2533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24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- 2017-10-26 11:21:53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تحقق من كيفية تسخير #جنرال_إلكتريك لقوة الرياح في 300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KPH:
#FII2017
https://t.co/ZjIdWLwTIg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75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- 2017-10-26 11:18:18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Check out how #GE is harnessing the Power of Wind at 300KPH:  #FII2017
https://t.co/ZjIdWLwTIg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12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- 2017-10-26 08:52:20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تعرّف على ماقالته الدكتورة منار المنيف عن صناعة الطاقة المتجددة في المنطقة.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FII2017 https://t.co/06mcMmEyTv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156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- 2017-10-26 08:50:04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Check what Dr. Manar Al Moneef said about the renewable industry in the region #FII2017 https://t.co/SxiYORb0SJ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064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- 2017-10-25 14:12:47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@NaserElTibi: Great interviewing Dr. Manar Al Moneef head of #Renewables @GE_MENAT #FII2017 https://t.co/zJwypjciBV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535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- 2017-10-25 13:49:18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@FIIKSA: John Rice, Vice Chairman of GE: "There's still a billion people without access to energy and financing is part of the solution.…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459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- 2017-10-25 12:28:04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التحديات والفرص التي خلقها تحول قطاع الطاقة؟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FII2017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63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0FABBDE-086A-4010-882A-62475F819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B9294-2E2C-4738-9567-DD9863D0A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589137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98047D-CDAB-4D5C-8093-78C8FDFA54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03641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06950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5322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311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7321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9883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1192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696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- 2017-10-25 12:26:12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are the challenges and opportunities created by the power sector transition? #FII2017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065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- 2017-10-25 11:56:35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تستخدم التقنية الرقمية مع توربينات غاز #جنرال_إلكتريك لرصد استخدام الطاقة بشكل اكثر فاعلية من حيث التكلفة في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FII2017 https://t.co/MkJENxtrLb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20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- 2017-10-25 11:13:19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Digital is used with #GE gas turbines to monitor power usage in be more reliable and cost effective in #KSA
#FII2017 https://t.co/oMAsT1npXA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152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- 2017-10-25 09:28:49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Dr. Manar Al Moneef brings her expertise on one of the growing power sources in the region #FII2017 https://t.co/Bcd5CSaOkU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32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- 2017-10-25 09:27:26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تشارك د. منار المنيف الرئيس التنفيذي للطاقة المتجددة في #جنرال_إلكتريك بالمنطقة خبرتها عن مصادر الطاقة المتنامية في المنطقة.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FII2017 https://t.co/0NTgNRt1Yy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67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- 2017-10-25 08:15:01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الأدوار التي ستؤديها الشركات العالمية في توطين قطاع الطاقة وفقاً لـ #رؤية_٢٠٣٠ ؟
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FII2017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459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- 2017-10-25 07:59:56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roles will multinationals play in the localization of the energy sector as per #SaudiVision2030 ? #FII2017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8999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A0974F5-43B4-45B5-AA9A-E2058093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010D2-6C11-4E97-BCBE-C3D479CA7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083215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F8A75D-AE74-4DBD-A70B-16A9EEC6AB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17948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78816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4627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8346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5127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930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8717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19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- 2017-10-25 07:48:39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د.منار المنيف التي تقود قطاع الطاقة المتجددة في #جنرال_إلكتريك ستتحدث في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FII2017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دور مصادر الطاقة المتجددة في تنويع الطاقة لـ #رؤية_٢٠٣٠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https://t.co/cqGkJGpxzU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512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- 2017-10-25 07:10:09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Dr. Manar Al Moneef, who leads #GE renewables will speak at #FII2017 about renewables role in energy diversification for #SaudiVision2030 https://t.co/dhiLbSyZii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65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- 2017-10-24 18:35:14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ماذا يعني "انترنت الأشياء" - "أو الانترنت الصناعي للأشياء" - لشركة #جنرال_إلكتريك؟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FII2017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02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- 2017-10-24 18:32:57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does the “Internet of Things” - or “Industrial Internet of Things” - mean to #GE? #FII2017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9093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FF4AD2B-B037-4B20-A533-046D9F9D6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7790B-8B77-4E50-BA41-98D50DCB4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3471704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20171122_073306</Template>
  <TotalTime>0</TotalTime>
  <Words>499</Words>
  <Application>Microsoft Office PowerPoint</Application>
  <PresentationFormat>On-screen Show (4:3)</PresentationFormat>
  <Paragraphs>222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2017-11-22T07:33:42Z</dcterms:created>
  <dcterms:modified xsi:type="dcterms:W3CDTF">2017-11-22T07:33:59Z</dcterms:modified>
</cp:coreProperties>
</file>