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26066</c:v>
                </c:pt>
                <c:pt idx="1">
                  <c:v>26097</c:v>
                </c:pt>
                <c:pt idx="2">
                  <c:v>26109</c:v>
                </c:pt>
                <c:pt idx="3">
                  <c:v>26117</c:v>
                </c:pt>
                <c:pt idx="4">
                  <c:v>26126</c:v>
                </c:pt>
                <c:pt idx="5">
                  <c:v>26185</c:v>
                </c:pt>
                <c:pt idx="6">
                  <c:v>26185</c:v>
                </c:pt>
                <c:pt idx="7">
                  <c:v>26183</c:v>
                </c:pt>
                <c:pt idx="8">
                  <c:v>26184</c:v>
                </c:pt>
                <c:pt idx="9">
                  <c:v>26181</c:v>
                </c:pt>
                <c:pt idx="10">
                  <c:v>26183</c:v>
                </c:pt>
                <c:pt idx="11">
                  <c:v>26182</c:v>
                </c:pt>
                <c:pt idx="12">
                  <c:v>26188</c:v>
                </c:pt>
                <c:pt idx="13">
                  <c:v>26193</c:v>
                </c:pt>
                <c:pt idx="14">
                  <c:v>26193</c:v>
                </c:pt>
                <c:pt idx="15">
                  <c:v>26189</c:v>
                </c:pt>
                <c:pt idx="16">
                  <c:v>26192</c:v>
                </c:pt>
                <c:pt idx="17">
                  <c:v>26194</c:v>
                </c:pt>
                <c:pt idx="18">
                  <c:v>26200</c:v>
                </c:pt>
                <c:pt idx="19">
                  <c:v>26203</c:v>
                </c:pt>
                <c:pt idx="20">
                  <c:v>26203</c:v>
                </c:pt>
                <c:pt idx="21">
                  <c:v>26209</c:v>
                </c:pt>
                <c:pt idx="22">
                  <c:v>26206</c:v>
                </c:pt>
                <c:pt idx="23">
                  <c:v>26201</c:v>
                </c:pt>
                <c:pt idx="24">
                  <c:v>26202</c:v>
                </c:pt>
                <c:pt idx="25">
                  <c:v>26206</c:v>
                </c:pt>
                <c:pt idx="26">
                  <c:v>26236</c:v>
                </c:pt>
                <c:pt idx="27">
                  <c:v>26237</c:v>
                </c:pt>
                <c:pt idx="28">
                  <c:v>26248</c:v>
                </c:pt>
                <c:pt idx="29">
                  <c:v>26254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0F-4126-B481-C8DEA168EA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635528"/>
        <c:axId val="240140016"/>
      </c:lineChart>
      <c:dateAx>
        <c:axId val="241635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40016"/>
        <c:crosses val="autoZero"/>
        <c:auto val="1"/>
        <c:lblOffset val="100"/>
        <c:baseTimeUnit val="days"/>
      </c:dateAx>
      <c:valAx>
        <c:axId val="240140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635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-0.39359547556268998</c:v>
                </c:pt>
                <c:pt idx="1">
                  <c:v>0.11892887286120001</c:v>
                </c:pt>
                <c:pt idx="2">
                  <c:v>4.5982296815726E-2</c:v>
                </c:pt>
                <c:pt idx="3">
                  <c:v>3.0640775211613E-2</c:v>
                </c:pt>
                <c:pt idx="4">
                  <c:v>3.4460313205958E-2</c:v>
                </c:pt>
                <c:pt idx="5">
                  <c:v>0.22582867641429999</c:v>
                </c:pt>
                <c:pt idx="6">
                  <c:v>0</c:v>
                </c:pt>
                <c:pt idx="7">
                  <c:v>-7.6379606645025997E-3</c:v>
                </c:pt>
                <c:pt idx="8">
                  <c:v>3.8192720467479001E-3</c:v>
                </c:pt>
                <c:pt idx="9">
                  <c:v>-1.1457378551787E-2</c:v>
                </c:pt>
                <c:pt idx="10">
                  <c:v>7.6391276116268003E-3</c:v>
                </c:pt>
                <c:pt idx="11">
                  <c:v>-3.8192720467479001E-3</c:v>
                </c:pt>
                <c:pt idx="12">
                  <c:v>2.2916507524253001E-2</c:v>
                </c:pt>
                <c:pt idx="13">
                  <c:v>1.9092714220253999E-2</c:v>
                </c:pt>
                <c:pt idx="14">
                  <c:v>0</c:v>
                </c:pt>
                <c:pt idx="15">
                  <c:v>-1.5271255678997999E-2</c:v>
                </c:pt>
                <c:pt idx="16">
                  <c:v>1.1455191110771999E-2</c:v>
                </c:pt>
                <c:pt idx="17">
                  <c:v>7.6359193646914998E-3</c:v>
                </c:pt>
                <c:pt idx="18">
                  <c:v>2.2906009009697002E-2</c:v>
                </c:pt>
                <c:pt idx="19">
                  <c:v>1.1450381679389001E-2</c:v>
                </c:pt>
                <c:pt idx="20">
                  <c:v>0</c:v>
                </c:pt>
                <c:pt idx="21">
                  <c:v>2.2898141434186999E-2</c:v>
                </c:pt>
                <c:pt idx="22">
                  <c:v>-1.1446449692854001E-2</c:v>
                </c:pt>
                <c:pt idx="23">
                  <c:v>-1.9079600091582001E-2</c:v>
                </c:pt>
                <c:pt idx="24">
                  <c:v>3.8166482195335998E-3</c:v>
                </c:pt>
                <c:pt idx="25">
                  <c:v>1.5266010228227E-2</c:v>
                </c:pt>
                <c:pt idx="26">
                  <c:v>0.11447760054948999</c:v>
                </c:pt>
                <c:pt idx="27">
                  <c:v>3.8115566397317001E-3</c:v>
                </c:pt>
                <c:pt idx="28">
                  <c:v>4.1925525021916002E-2</c:v>
                </c:pt>
                <c:pt idx="29">
                  <c:v>2.2858884486437001E-2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E1-4D7E-99B3-F1E2D95EAF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874400"/>
        <c:axId val="290878008"/>
      </c:lineChart>
      <c:dateAx>
        <c:axId val="290874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878008"/>
        <c:crosses val="autoZero"/>
        <c:auto val="1"/>
        <c:lblOffset val="100"/>
        <c:baseTimeUnit val="days"/>
      </c:dateAx>
      <c:valAx>
        <c:axId val="290878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87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2.6735925444961998E-2</c:v>
                </c:pt>
                <c:pt idx="10">
                  <c:v>1.9097089603544001E-2</c:v>
                </c:pt>
                <c:pt idx="11">
                  <c:v>1.1458253762127E-2</c:v>
                </c:pt>
                <c:pt idx="12">
                  <c:v>1.5275921329005E-2</c:v>
                </c:pt>
                <c:pt idx="13">
                  <c:v>1.5273004963727001E-2</c:v>
                </c:pt>
                <c:pt idx="14">
                  <c:v>0</c:v>
                </c:pt>
                <c:pt idx="15">
                  <c:v>0</c:v>
                </c:pt>
                <c:pt idx="16">
                  <c:v>1.1454753722795001E-2</c:v>
                </c:pt>
                <c:pt idx="17">
                  <c:v>1.7180162638872998E-2</c:v>
                </c:pt>
                <c:pt idx="18">
                  <c:v>1.2724103268822E-2</c:v>
                </c:pt>
                <c:pt idx="19">
                  <c:v>4.9616426853937003E-2</c:v>
                </c:pt>
                <c:pt idx="20">
                  <c:v>0</c:v>
                </c:pt>
                <c:pt idx="21">
                  <c:v>0</c:v>
                </c:pt>
                <c:pt idx="22">
                  <c:v>0.14499942763383999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8.3902215781244002E-2</c:v>
                </c:pt>
                <c:pt idx="27">
                  <c:v>1.5246226558927E-2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F9-41B3-8ED4-653D39A27F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084624"/>
        <c:axId val="292079376"/>
      </c:lineChart>
      <c:dateAx>
        <c:axId val="292084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79376"/>
        <c:crosses val="autoZero"/>
        <c:auto val="1"/>
        <c:lblOffset val="100"/>
        <c:baseTimeUnit val="days"/>
      </c:dateAx>
      <c:valAx>
        <c:axId val="29207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84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78218-6CF4-472E-9FC7-AEB1F4DFE7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2B61A2-925D-40DF-916C-074E913FAE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A57CD1-ACEA-4B44-9D3F-F8F3BE141F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395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355F4-F951-4B21-95FD-F99713620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E0E0AC-CF08-4CFF-8DB3-CE8373B90C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123797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A830C2-1F24-4874-BA11-F509AAC633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54820-6A1C-468D-8414-967B97D82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43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2785D5-9089-49E4-A00E-BAFC1AD096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455375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62753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7830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6824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0716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9467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6672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653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762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6415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1578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9723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6057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2107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4213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545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@GE_Saudi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09544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3DB7875-15A7-4DDC-AA26-5ED67DFF0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017D2-45EB-42BE-813D-BBD3ECCC6C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955154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AD95B-5903-4C59-8BAA-360072585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AD5CCF-782E-4D40-B512-C011040845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875659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AD646D-A871-4ECD-8CFD-4A06E99E82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913F4-8E81-428D-BE8D-069E16B03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860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67C69-9856-4769-A2C5-1AC1B5171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E230CE-326A-449A-8C34-499DC3734B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30022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2AF6D-6AA3-431D-BC41-AFB71429C3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33156-E450-40B2-9F3F-C7BD7D918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617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4AC02B-DDCE-4F45-8B35-D96E530D39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49601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82579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2815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0401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3403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3279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2214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426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- 2017-09-28 11:07:03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Ghassan Barghout of #GE Gas Power Systems: How GCC’s power operators can be more efficient &amp;amp; expand power capacity https://t.co/Cut47qhp6i https://t.co/dfQ8eunBaM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665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- 2017-09-27 09:20:56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نهنئ المملكة العربية #السعودية على الأخبار العظيمة والقرار التاريخي للمملكة وشعبها.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https://t.co/FhgCWoJFUv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423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- 2017-09-23 09:15:56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جنرال_إلكتريك تتمنى عام ملئ بالازدهار والتطور للمملكة وشعبها. #اليوم_الوطن_السعودي٨٧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https://t.co/JyjM7Ng2s4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921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- 2017-09-20 14:01:51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تدريب النساء السعوديات يثبت حرص #جنرال_إلكتريك على تعزيز التنوع وتمكين النساء كمحترفات في مكان العمل وذلك تطبيقًا لأهداف #رؤية_السعودية_2030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https://t.co/FcnGKz8a6X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37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- 2017-09-20 13:32:06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@generalelectric: Name a woman in science and technology in your life that has inspired you – we’ll place them amongst the stars. #Balan…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662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- 2017-09-19 14:27:40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يحدث_الآن دورة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GEGarages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التدريبية على البرمجة حيث يتم تدريب السيدات السعوديات على أساسيات البرمجة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AsharqiaChamber https://t.co/pqymIAnsHI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16462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F12F031-4C5D-40A0-83D3-5647C5CE3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12A08-D6F2-4D17-852B-3A74035380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365462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349AC2-5049-40EC-9F67-377ED95DA0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833512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36317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430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250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4121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1317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6799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177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- 2017-09-19 13:32:25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Nidal Ghazawi, representing #GE discusses how The Future of Work and #DigitalTransformation are critical enablers of #SaudiVision2030 https://t.co/qWTDWgFr9Z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436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- 2017-09-19 13:31:24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نضال غزاوي ممثلًا ل #جنرال_إلكتريك ، يناقش جهود مستقبل العمل و #التحول_الرقمي لتمكين #رؤية_السعودية_2030 #بيبان_2017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https://t.co/rZv1OYYEuv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348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- 2017-09-18 14:28:47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يحدث_الآن متدرباتنا السعوديات يتعلمن تصميم وطباعة نماذج ثلاثية الأبعاد في دورة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GEGarages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التدريبية اليوم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https://t.co/HBHKP1hFaP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221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- 2017-09-18 10:59:27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وقعت #جنرال_إلكتريك مذكرة التفاهم مع .@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AsharqiaChamber 
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لتنظيم دورات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GEGarages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التدريبية الخاصة بالنساء السعوديات في مجالات مختفلة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https://t.co/gn5YvY8Cb4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736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- 2017-09-17 11:00:14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الإستفادة من إنتاجيتك الرقمية! سجل الآن في مؤتمر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UNIFY2017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الحدث المخصص لتطبيقات برامج القيادة الإنتاجية لصناعة النفط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https://t.co/2KbzXRmd9B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27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- 2017-09-14 12:59:25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How does the #Predix platform work? #PredixHackathonKSA https://t.co/t0Aao9tYq9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923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- 2017-09-13 11:06:52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قم ببناء مستقبل ذكي مع التوائم الرقمية والتعلم الآلي, سجل الآن في مؤتمر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UNIFY2017 https://t.co/dCNVgRvtcH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88766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ED5366D-BC65-4BA6-A4B9-95FA62208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859669-6C09-4186-9F6D-C6ED9987CA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665412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DDB6CB-8C0D-4458-8506-2AAEAA43CE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35808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54224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901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5249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4826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6835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2697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914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- 2017-09-12 13:03:36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Describe your digital solution? #PredixHackathonKSA https://t.co/EIP0qKPuex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709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- 2017-09-11 10:58:56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تعرّف على ما تفعله شركات النفط والغاز الأخرى في المجال الرقمي, سجل الآن في مؤتمر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UNIFY2017 https://t.co/l9mmVETjhB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276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- 2017-09-10 13:57:33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How do you think these digital solutions will help #Saudi’s healthcare industry? #PredixHackathonKSA https://t.co/bi128bhNs9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67765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6033C15-09C2-477E-9474-5088E2C3B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D245D5-100B-494D-8D23-95D2864521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5379076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20171122_072136</Template>
  <TotalTime>0</TotalTime>
  <Words>359</Words>
  <Application>Microsoft Office PowerPoint</Application>
  <PresentationFormat>On-screen Show (4:3)</PresentationFormat>
  <Paragraphs>160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Lato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3</vt:lpstr>
      <vt:lpstr>Twitter Own and Retweeted Tweets Table - 2 of 3</vt:lpstr>
      <vt:lpstr>Twitter Own and Retweeted Tweets Table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2017-11-22T07:21:37Z</dcterms:created>
  <dcterms:modified xsi:type="dcterms:W3CDTF">2017-11-22T07:21:55Z</dcterms:modified>
</cp:coreProperties>
</file>