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26017</c:v>
                </c:pt>
                <c:pt idx="1">
                  <c:v>26036</c:v>
                </c:pt>
                <c:pt idx="2">
                  <c:v>26042</c:v>
                </c:pt>
                <c:pt idx="3">
                  <c:v>26049</c:v>
                </c:pt>
                <c:pt idx="4">
                  <c:v>26052</c:v>
                </c:pt>
                <c:pt idx="5">
                  <c:v>26055</c:v>
                </c:pt>
                <c:pt idx="6">
                  <c:v>26060</c:v>
                </c:pt>
                <c:pt idx="7">
                  <c:v>26072</c:v>
                </c:pt>
                <c:pt idx="8">
                  <c:v>26072</c:v>
                </c:pt>
                <c:pt idx="9">
                  <c:v>26094</c:v>
                </c:pt>
                <c:pt idx="10">
                  <c:v>26103</c:v>
                </c:pt>
                <c:pt idx="11">
                  <c:v>26102</c:v>
                </c:pt>
                <c:pt idx="12">
                  <c:v>26106</c:v>
                </c:pt>
                <c:pt idx="13">
                  <c:v>26107</c:v>
                </c:pt>
                <c:pt idx="14">
                  <c:v>26108</c:v>
                </c:pt>
                <c:pt idx="15">
                  <c:v>26110</c:v>
                </c:pt>
                <c:pt idx="16">
                  <c:v>26139</c:v>
                </c:pt>
                <c:pt idx="17">
                  <c:v>26143</c:v>
                </c:pt>
                <c:pt idx="18">
                  <c:v>26142</c:v>
                </c:pt>
                <c:pt idx="19">
                  <c:v>26145</c:v>
                </c:pt>
                <c:pt idx="20">
                  <c:v>26141</c:v>
                </c:pt>
                <c:pt idx="21">
                  <c:v>26143</c:v>
                </c:pt>
                <c:pt idx="22">
                  <c:v>26144</c:v>
                </c:pt>
                <c:pt idx="23">
                  <c:v>26152</c:v>
                </c:pt>
                <c:pt idx="24">
                  <c:v>26158</c:v>
                </c:pt>
                <c:pt idx="25">
                  <c:v>26166</c:v>
                </c:pt>
                <c:pt idx="26">
                  <c:v>26187</c:v>
                </c:pt>
                <c:pt idx="27">
                  <c:v>26186</c:v>
                </c:pt>
                <c:pt idx="28">
                  <c:v>26181</c:v>
                </c:pt>
                <c:pt idx="29">
                  <c:v>26182</c:v>
                </c:pt>
                <c:pt idx="30">
                  <c:v>26169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B9-4B7E-8BA5-CBC450250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291480"/>
        <c:axId val="249292792"/>
      </c:lineChart>
      <c:dateAx>
        <c:axId val="249291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92792"/>
        <c:crosses val="autoZero"/>
        <c:auto val="1"/>
        <c:lblOffset val="100"/>
        <c:baseTimeUnit val="days"/>
      </c:dateAx>
      <c:valAx>
        <c:axId val="24929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9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2.3067163892199E-2</c:v>
                </c:pt>
                <c:pt idx="1">
                  <c:v>7.3029173232886005E-2</c:v>
                </c:pt>
                <c:pt idx="2">
                  <c:v>2.3045014595176001E-2</c:v>
                </c:pt>
                <c:pt idx="3">
                  <c:v>2.6879655940404E-2</c:v>
                </c:pt>
                <c:pt idx="4">
                  <c:v>1.1516756881262E-2</c:v>
                </c:pt>
                <c:pt idx="5">
                  <c:v>1.1515430677107001E-2</c:v>
                </c:pt>
                <c:pt idx="6">
                  <c:v>1.9190174630588999E-2</c:v>
                </c:pt>
                <c:pt idx="7">
                  <c:v>4.6047582501919003E-2</c:v>
                </c:pt>
                <c:pt idx="8">
                  <c:v>0</c:v>
                </c:pt>
                <c:pt idx="9">
                  <c:v>8.4381712181650997E-2</c:v>
                </c:pt>
                <c:pt idx="10">
                  <c:v>3.4490687514371003E-2</c:v>
                </c:pt>
                <c:pt idx="11">
                  <c:v>-3.8309772823047002E-3</c:v>
                </c:pt>
                <c:pt idx="12">
                  <c:v>1.5324496207187E-2</c:v>
                </c:pt>
                <c:pt idx="13">
                  <c:v>3.8305370412931999E-3</c:v>
                </c:pt>
                <c:pt idx="14">
                  <c:v>3.8303903167732998E-3</c:v>
                </c:pt>
                <c:pt idx="15">
                  <c:v>7.6604872069863999E-3</c:v>
                </c:pt>
                <c:pt idx="16">
                  <c:v>0.11106855610877001</c:v>
                </c:pt>
                <c:pt idx="17">
                  <c:v>1.5302804238876999E-2</c:v>
                </c:pt>
                <c:pt idx="18">
                  <c:v>-3.8251157097502E-3</c:v>
                </c:pt>
                <c:pt idx="19">
                  <c:v>1.1475786091346999E-2</c:v>
                </c:pt>
                <c:pt idx="20">
                  <c:v>-1.5299292407726E-2</c:v>
                </c:pt>
                <c:pt idx="21">
                  <c:v>7.6508167246853998E-3</c:v>
                </c:pt>
                <c:pt idx="22">
                  <c:v>3.8251157097502E-3</c:v>
                </c:pt>
                <c:pt idx="23">
                  <c:v>3.0599755201958002E-2</c:v>
                </c:pt>
                <c:pt idx="24">
                  <c:v>2.2942795962068E-2</c:v>
                </c:pt>
                <c:pt idx="25">
                  <c:v>3.0583377934092999E-2</c:v>
                </c:pt>
                <c:pt idx="26">
                  <c:v>8.0256821829855995E-2</c:v>
                </c:pt>
                <c:pt idx="27">
                  <c:v>-3.8186886623134001E-3</c:v>
                </c:pt>
                <c:pt idx="28">
                  <c:v>-1.9094172458566001E-2</c:v>
                </c:pt>
                <c:pt idx="29">
                  <c:v>3.8195638058134002E-3</c:v>
                </c:pt>
                <c:pt idx="30">
                  <c:v>-4.9652432969215003E-2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A2-45C2-9D36-F995222888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200288"/>
        <c:axId val="251197336"/>
      </c:lineChart>
      <c:dateAx>
        <c:axId val="25120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197336"/>
        <c:crosses val="autoZero"/>
        <c:auto val="1"/>
        <c:lblOffset val="100"/>
        <c:baseTimeUnit val="days"/>
      </c:dateAx>
      <c:valAx>
        <c:axId val="25119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20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1.5361573025078E-2</c:v>
                </c:pt>
                <c:pt idx="3">
                  <c:v>0</c:v>
                </c:pt>
                <c:pt idx="4">
                  <c:v>0</c:v>
                </c:pt>
                <c:pt idx="5">
                  <c:v>2.1110812574368001E-2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0.10658283172947999</c:v>
                </c:pt>
                <c:pt idx="10">
                  <c:v>0</c:v>
                </c:pt>
                <c:pt idx="11">
                  <c:v>0</c:v>
                </c:pt>
                <c:pt idx="12">
                  <c:v>6.1293288384921998E-2</c:v>
                </c:pt>
                <c:pt idx="13">
                  <c:v>3.9263004673254998E-2</c:v>
                </c:pt>
                <c:pt idx="14">
                  <c:v>3.0643122534185999E-2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3.8252620304491001E-3</c:v>
                </c:pt>
                <c:pt idx="22">
                  <c:v>3.6338599242627001E-2</c:v>
                </c:pt>
                <c:pt idx="23">
                  <c:v>1.4660139717505001E-2</c:v>
                </c:pt>
                <c:pt idx="24">
                  <c:v>5.4801503855221999E-2</c:v>
                </c:pt>
                <c:pt idx="25">
                  <c:v>6.4979741609969E-2</c:v>
                </c:pt>
                <c:pt idx="26">
                  <c:v>1.7191320293398999E-2</c:v>
                </c:pt>
                <c:pt idx="27">
                  <c:v>8.9106138139972996E-3</c:v>
                </c:pt>
                <c:pt idx="28">
                  <c:v>9.5481801168696995E-3</c:v>
                </c:pt>
                <c:pt idx="29">
                  <c:v>1.4323364271800001E-2</c:v>
                </c:pt>
                <c:pt idx="30">
                  <c:v>0.10697230181471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FC-4636-9664-28CF1DCE2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696056"/>
        <c:axId val="302697040"/>
      </c:lineChart>
      <c:dateAx>
        <c:axId val="302696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97040"/>
        <c:crosses val="autoZero"/>
        <c:auto val="1"/>
        <c:lblOffset val="100"/>
        <c:baseTimeUnit val="days"/>
      </c:dateAx>
      <c:valAx>
        <c:axId val="30269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9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BF48F-6289-43BA-A901-89FEBAFD39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3858-90EB-4F24-9731-2A0541A09B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28BBC-F89C-46D2-AC35-CB0DA3BE8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46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09425-79FA-4C0B-9CBC-1D88BF912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E2DB10-0221-4386-B29A-7263E9B1A3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80474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9AF3A-9FEE-4F35-AC7D-2083AF080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22FAA-25B8-4926-868A-4074BD5FF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72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96207-C56F-4F80-B8B7-73D4F12B5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0519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99599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511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101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274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0174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580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049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821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3127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306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78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1458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5966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9894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39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3888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F403B0F-26F4-4EF9-807A-FDC40359B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5DE04-C7C1-4A94-BB88-44E98C040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790100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688E4-FC23-4121-AC8F-89B1E92AC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142F9-5B4C-41B4-AFF3-BDB3CEB582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09731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3F700-29CA-4404-BAF4-478818598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D7FA8-FC9C-4ACB-8394-81180EFF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816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2B57B-CD9C-46D9-94B5-373A7308C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5798B2-2B77-4AC5-98C2-4819573791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98187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936CA-5577-44F7-B71C-BE149FEA7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DF210-D243-4AA2-BC8F-41F7877FE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514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24382-3AA0-4025-B941-F5D9C36C2E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53609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28969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822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110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866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081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20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2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- 2017-08-31 16:46:07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تتمنى لكم عيد أضحى مبارك وكل عام وأنتم بخير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https://t.co/7dVI0YlBeZ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82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- 2017-08-30 13:03:56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What’s it like to participate in the first Predix Hackathon in the Middle East? #PredixHackathonKSA https://t.co/maysQF5fZ6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29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- 2017-08-30 12:00:47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#SourceNow by #GE changes the way #industrial #services suppliers &amp;amp; customers do business. https://t.co/enQSnUciFM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0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- 2017-08-30 12:00:11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#SourceNow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#جنرال_إلكتريك: يغير الطريقة التي يؤدي فيها مزودو #الخدمات #الصناعية والعملاء أعمالهم.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https://t.co/jeRFVgIfcQ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12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- 2017-08-30 11:25:00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الحد من التعقيد ودفع العائدات, سجل الآن في مؤتمر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UNIFY2017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المخصص لتطبيقات برامج القيادة الإنتاجية لصناعة النفط والغاز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https://t.co/rIdU8wkI02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51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- 2017-08-30 09:39:13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@CICSaudi: Region’s 1st digital industrial hackathon, hosted by @GE_Saudi, gathered 60 #Saudi entrepreneurs to @DhahranValley https://t.…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40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- 2017-08-29 13:02:04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يفيد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SourceNow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المبتكر و #البديهي ، الموردين في #الخدمات_الصناعية والعملاء الذين يبحثون عن الخدمات ذات الجودة العالية بأسعار تنافسية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https://t.co/mywWTjGseX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7198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81136D5-05C5-4C66-A0CD-D5625277E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A88C8-23F8-42A1-A9C6-65B74A6AF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17163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D31CA7-57F0-4131-A9E7-3E94E7587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88390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26448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5318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418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3016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680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171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82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- 2017-08-29 13:01:23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#Innovative &amp;amp; #Intuitive, #SourceNow benefits #IndustrialServices suppliers &amp;amp; customers searching for high-quality at competitive rates. https://t.co/uRWPXDnMwG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20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- 2017-08-28 12:41:51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#KSA, home to a robust pool of young, digitally-minded talent, was the perfect location to host the first #PredixHackathon in Middle East https://t.co/URbnuDTDeS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45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- 2017-08-28 12:00:49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#SourceNow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يحل االتحديات المتعلقة بـ #تصدير #الخدمات #الصناعية المتخصصة والدقيقة.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https://t.co/c3MvYXu7i9 https://t.co/iWMAWFH9pa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78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- 2017-08-28 10:51:57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لأن #السعودية هي الموطن الأكبر لطاقات الشباب، والعقول الرقمية الموهوبة لذلك كان المكان المثالي لاستضافة أول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PredixHackathon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الشرق الأوسط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https://t.co/pa1FXDeKIP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4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- 2017-08-27 09:03:37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ماقاله علي صالح، نائب الرئيس التنفيذي التجاري الأول، #جنرال_إلكتريك الرقمية في الشرق الأوسط وأفريقيا وتركيا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PredixHackathonKSA https://t.co/SWCp0V1Jcp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85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- 2017-08-27 09:00:20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 is what Ali Saleh, Senior VP &amp;amp; Chief Commercial Officer, GE Digital Middle East, Africa &amp;amp; Turkey had to say about #PredixHackathonKSA https://t.co/eI2J3vAZAT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31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- 2017-08-26 18:15:41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قد طور الفريق الفائز في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PredixHackathonKSA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حلاً على #بريدكس الذي سيسهم بشكل كبير في مجال الرعاية الصحية في #السعودية. تهانينا لهم 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https://t.co/sdxhf1SMXS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2867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B18B0FB-5D30-4D86-A4E5-7D1375FFD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2F860-A292-4E23-B7CC-A225E40B4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69972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93D7B-D734-4B16-8A40-48378AC43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3807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85599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802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2765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392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575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121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60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- 2017-08-26 17:40:35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winning team at #PredixHackathonKSA developed a solution on #Predix that greatly contributes to #Saudi's HC industry, Congratulations! https://t.co/lO7xSulJ3w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78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- 2017-08-26 16:49:57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can't wait to see which #Hackathon team will live up to the challenge and take home a $5000 (18,750 SAR) cash prize🏆 #PredixHackathonKSA https://t.co/6bRpBBeOU9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01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- 2017-08-26 16:46:18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لمعرفة أي فريق #هاكاثون سوف يفوز بجائزة نقدية قيمتها $5000 (18750 ريال سعودي) في أول 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PredixHackathonKSA🏆 https://t.co/AwuywgMFNG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86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- 2017-08-26 10:55:03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حضر أكثر من 45 من المطورين السعودين تدريبا على #بريدكس قبل أول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PredixHackathonKSA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#يحدث_الآن!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https://t.co/sSGo11l88F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47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- 2017-08-26 10:45:15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More than 45 Saudi developers have already attended a training on #Predix ahead of this weekend's first #PredixHackathonKSA happening now! https://t.co/cfTyxUM5Bz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98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- 2017-08-25 17:43:45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hackers during the #MarshmallowChallenge, a #Hackathon tradition! 
#PredixHackathonKSA
.@HobbyDistrict .@Predix https://t.co/089bQreda2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2993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0152494-2D07-43A2-A0BE-58173E849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002AD-C5FE-400B-8B51-B877349C1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778805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A46150-B226-4BDE-A4CB-1EC4BAB56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8468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22506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020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785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431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892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1206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13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- 2017-08-25 13:10:46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يحدث_الآن
#جنرال_إلكتريك، الموجهون الصناعيين، و منظمة الإبتكار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HobbyDistrict.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تستضيف أول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PredixHackathonKSA
.@Predix https://t.co/fbUz7b3Hhx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4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- 2017-08-25 13:00:53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#HappeningNow 
#GE, industry mentors &amp;amp; innovation organization .@HobbyDistrict hosting the first #PredixHackathonKSA ! https://t.co/eKHuDEjuDs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27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- 2017-08-24 13:17:23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#SourceNow by #GE: a #digital marketplace where buyers can float requests for quotes on #IndustrialServices. https://t.co/c3MvYXu7i9 https://t.co/q0yqx2g0X2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09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- 2017-08-24 13:15:49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#SourceNow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#جنرال_إلكتريك: وهو سوق #رقمي يمكّن المشترين فيه أن يطلعوا على اسعار  #الخدمات_الصناعية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https://t.co/c3MvYXu7i9 https://t.co/6OWmNZj6de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44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- 2017-08-24 12:17:37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تعتقد أن بعض من العقول المستنيرة في السعودية تستطيع التحدي لـ 30 ساعة؟ نحن نؤمن بإمكانياتهم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PredixHackathonKSA https://t.co/rEkinNh52w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6235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19CAF5B-124B-41D6-B7C0-5CFA165DC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FE361-C8F5-4B60-A75A-383E1CABE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01723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20171122_070950</Template>
  <TotalTime>0</TotalTime>
  <Words>497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2017-11-22T07:09:50Z</dcterms:created>
  <dcterms:modified xsi:type="dcterms:W3CDTF">2017-11-22T07:10:12Z</dcterms:modified>
</cp:coreProperties>
</file>