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beautyboxltd (Beauty Box Ltd)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14404</c:v>
                </c:pt>
                <c:pt idx="1">
                  <c:v>14406</c:v>
                </c:pt>
                <c:pt idx="2">
                  <c:v>14406</c:v>
                </c:pt>
                <c:pt idx="3">
                  <c:v>14401</c:v>
                </c:pt>
                <c:pt idx="4">
                  <c:v>14404</c:v>
                </c:pt>
                <c:pt idx="5">
                  <c:v>14403</c:v>
                </c:pt>
                <c:pt idx="6">
                  <c:v>14401</c:v>
                </c:pt>
                <c:pt idx="7">
                  <c:v>14406</c:v>
                </c:pt>
                <c:pt idx="8">
                  <c:v>14403</c:v>
                </c:pt>
                <c:pt idx="9">
                  <c:v>14716</c:v>
                </c:pt>
                <c:pt idx="10">
                  <c:v>15919</c:v>
                </c:pt>
                <c:pt idx="11">
                  <c:v>16075</c:v>
                </c:pt>
                <c:pt idx="12">
                  <c:v>16156</c:v>
                </c:pt>
                <c:pt idx="13">
                  <c:v>16201</c:v>
                </c:pt>
                <c:pt idx="14">
                  <c:v>16235</c:v>
                </c:pt>
                <c:pt idx="15">
                  <c:v>16263</c:v>
                </c:pt>
                <c:pt idx="16">
                  <c:v>16280</c:v>
                </c:pt>
                <c:pt idx="17">
                  <c:v>16278</c:v>
                </c:pt>
                <c:pt idx="18">
                  <c:v>16286</c:v>
                </c:pt>
                <c:pt idx="19">
                  <c:v>16276</c:v>
                </c:pt>
                <c:pt idx="20">
                  <c:v>16276</c:v>
                </c:pt>
                <c:pt idx="21">
                  <c:v>16277</c:v>
                </c:pt>
                <c:pt idx="22">
                  <c:v>16275</c:v>
                </c:pt>
                <c:pt idx="23">
                  <c:v>16282</c:v>
                </c:pt>
                <c:pt idx="24">
                  <c:v>16282</c:v>
                </c:pt>
                <c:pt idx="25">
                  <c:v>16284</c:v>
                </c:pt>
                <c:pt idx="26">
                  <c:v>16291</c:v>
                </c:pt>
                <c:pt idx="27">
                  <c:v>16292</c:v>
                </c:pt>
                <c:pt idx="28">
                  <c:v>16293</c:v>
                </c:pt>
                <c:pt idx="29">
                  <c:v>16294</c:v>
                </c:pt>
                <c:pt idx="30">
                  <c:v>16293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AFA-4650-A926-BF5F91529B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5094480"/>
        <c:axId val="251352760"/>
      </c:lineChart>
      <c:dateAx>
        <c:axId val="2550944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352760"/>
        <c:crosses val="autoZero"/>
        <c:auto val="1"/>
        <c:lblOffset val="100"/>
        <c:baseTimeUnit val="days"/>
      </c:dateAx>
      <c:valAx>
        <c:axId val="251352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094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ECB0A-14C8-4103-9FA7-2D2159C92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75CAA5-1BFF-4D6E-83C5-927D292AF22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0834143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7ACCE5-EEFE-4933-AEBD-F7F9A0FDE3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FA9C41-DC15-4DFF-8381-5930FDB3A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0405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20171111_183624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2017-11-11T18:36:24Z</dcterms:created>
  <dcterms:modified xsi:type="dcterms:W3CDTF">2017-11-11T18:36:27Z</dcterms:modified>
</cp:coreProperties>
</file>